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6"/>
  </p:notesMasterIdLst>
  <p:sldIdLst>
    <p:sldId id="256" r:id="rId2"/>
    <p:sldId id="257" r:id="rId3"/>
    <p:sldId id="291" r:id="rId4"/>
    <p:sldId id="292" r:id="rId5"/>
  </p:sldIdLst>
  <p:sldSz cx="9144000" cy="5143500" type="screen16x9"/>
  <p:notesSz cx="6858000" cy="9144000"/>
  <p:embeddedFontLst>
    <p:embeddedFont>
      <p:font typeface="Abhaya Libre Semi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ira Sans Extra Condensed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Fira Sans Extra Condensed SemiBold" panose="020B0604020202020204" charset="0"/>
      <p:regular r:id="rId21"/>
      <p:bold r:id="rId22"/>
      <p:italic r:id="rId23"/>
      <p:boldItalic r:id="rId24"/>
    </p:embeddedFont>
    <p:embeddedFont>
      <p:font typeface="Fredoka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FB6781-DA87-4A6E-B324-A230AB51F3E6}">
  <a:tblStyle styleId="{FEFB6781-DA87-4A6E-B324-A230AB51F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9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52a5cb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52a5cb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70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1300" y="1233388"/>
            <a:ext cx="5921400" cy="23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9000" y="3569613"/>
            <a:ext cx="52260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1574475" y="-1642725"/>
            <a:ext cx="12276352" cy="7245930"/>
            <a:chOff x="-1574475" y="-1642725"/>
            <a:chExt cx="12276352" cy="724593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574475" y="-1642725"/>
              <a:ext cx="5277375" cy="3976575"/>
              <a:chOff x="-1574475" y="-1642725"/>
              <a:chExt cx="5277375" cy="39765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20125" y="-1642725"/>
                <a:ext cx="3238551" cy="3777836"/>
              </a:xfrm>
              <a:custGeom>
                <a:avLst/>
                <a:gdLst/>
                <a:ahLst/>
                <a:cxnLst/>
                <a:rect l="l" t="t" r="r" b="b"/>
                <a:pathLst>
                  <a:path w="70676" h="82445" extrusionOk="0">
                    <a:moveTo>
                      <a:pt x="28356" y="0"/>
                    </a:moveTo>
                    <a:cubicBezTo>
                      <a:pt x="25023" y="0"/>
                      <a:pt x="21695" y="811"/>
                      <a:pt x="18939" y="2661"/>
                    </a:cubicBezTo>
                    <a:cubicBezTo>
                      <a:pt x="16208" y="4487"/>
                      <a:pt x="14145" y="7408"/>
                      <a:pt x="13541" y="10646"/>
                    </a:cubicBezTo>
                    <a:cubicBezTo>
                      <a:pt x="12954" y="13821"/>
                      <a:pt x="14256" y="16901"/>
                      <a:pt x="14176" y="20076"/>
                    </a:cubicBezTo>
                    <a:lnTo>
                      <a:pt x="14176" y="20282"/>
                    </a:lnTo>
                    <a:cubicBezTo>
                      <a:pt x="13954" y="24965"/>
                      <a:pt x="9303" y="26791"/>
                      <a:pt x="6033" y="29156"/>
                    </a:cubicBezTo>
                    <a:cubicBezTo>
                      <a:pt x="2445" y="31760"/>
                      <a:pt x="1127" y="35728"/>
                      <a:pt x="3731" y="39554"/>
                    </a:cubicBezTo>
                    <a:cubicBezTo>
                      <a:pt x="5937" y="42777"/>
                      <a:pt x="9747" y="44857"/>
                      <a:pt x="11255" y="48587"/>
                    </a:cubicBezTo>
                    <a:cubicBezTo>
                      <a:pt x="12367" y="51365"/>
                      <a:pt x="10986" y="54270"/>
                      <a:pt x="9176" y="56414"/>
                    </a:cubicBezTo>
                    <a:cubicBezTo>
                      <a:pt x="7445" y="58461"/>
                      <a:pt x="5302" y="60128"/>
                      <a:pt x="3810" y="62351"/>
                    </a:cubicBezTo>
                    <a:cubicBezTo>
                      <a:pt x="0" y="68034"/>
                      <a:pt x="1937" y="75352"/>
                      <a:pt x="7207" y="79416"/>
                    </a:cubicBezTo>
                    <a:cubicBezTo>
                      <a:pt x="9739" y="81372"/>
                      <a:pt x="13102" y="82444"/>
                      <a:pt x="16421" y="82444"/>
                    </a:cubicBezTo>
                    <a:cubicBezTo>
                      <a:pt x="18867" y="82444"/>
                      <a:pt x="21289" y="81862"/>
                      <a:pt x="23336" y="80623"/>
                    </a:cubicBezTo>
                    <a:cubicBezTo>
                      <a:pt x="26210" y="78877"/>
                      <a:pt x="28385" y="76146"/>
                      <a:pt x="29972" y="73177"/>
                    </a:cubicBezTo>
                    <a:cubicBezTo>
                      <a:pt x="32163" y="69066"/>
                      <a:pt x="32528" y="64208"/>
                      <a:pt x="36401" y="61271"/>
                    </a:cubicBezTo>
                    <a:cubicBezTo>
                      <a:pt x="40021" y="58525"/>
                      <a:pt x="44831" y="57811"/>
                      <a:pt x="49244" y="57445"/>
                    </a:cubicBezTo>
                    <a:cubicBezTo>
                      <a:pt x="56706" y="56810"/>
                      <a:pt x="65088" y="56112"/>
                      <a:pt x="68739" y="48492"/>
                    </a:cubicBezTo>
                    <a:cubicBezTo>
                      <a:pt x="70358" y="45111"/>
                      <a:pt x="70676" y="41205"/>
                      <a:pt x="70072" y="37522"/>
                    </a:cubicBezTo>
                    <a:cubicBezTo>
                      <a:pt x="69056" y="31299"/>
                      <a:pt x="65691" y="25743"/>
                      <a:pt x="61849" y="20854"/>
                    </a:cubicBezTo>
                    <a:cubicBezTo>
                      <a:pt x="57960" y="15901"/>
                      <a:pt x="53356" y="11567"/>
                      <a:pt x="48165" y="7995"/>
                    </a:cubicBezTo>
                    <a:cubicBezTo>
                      <a:pt x="43180" y="4550"/>
                      <a:pt x="37179" y="1010"/>
                      <a:pt x="31131" y="184"/>
                    </a:cubicBezTo>
                    <a:cubicBezTo>
                      <a:pt x="30214" y="63"/>
                      <a:pt x="29284" y="0"/>
                      <a:pt x="28356" y="0"/>
                    </a:cubicBezTo>
                    <a:close/>
                  </a:path>
                </a:pathLst>
              </a:custGeom>
              <a:solidFill>
                <a:srgbClr val="F0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-1133614" y="-1181064"/>
                <a:ext cx="3441139" cy="3588689"/>
              </a:xfrm>
              <a:custGeom>
                <a:avLst/>
                <a:gdLst/>
                <a:ahLst/>
                <a:cxnLst/>
                <a:rect l="l" t="t" r="r" b="b"/>
                <a:pathLst>
                  <a:path w="81650" h="85151" extrusionOk="0">
                    <a:moveTo>
                      <a:pt x="25634" y="1"/>
                    </a:moveTo>
                    <a:cubicBezTo>
                      <a:pt x="16384" y="1"/>
                      <a:pt x="1622" y="4392"/>
                      <a:pt x="750" y="37785"/>
                    </a:cubicBezTo>
                    <a:cubicBezTo>
                      <a:pt x="1" y="66513"/>
                      <a:pt x="26014" y="85150"/>
                      <a:pt x="46658" y="85150"/>
                    </a:cubicBezTo>
                    <a:cubicBezTo>
                      <a:pt x="52686" y="85150"/>
                      <a:pt x="58255" y="83561"/>
                      <a:pt x="62568" y="80171"/>
                    </a:cubicBezTo>
                    <a:cubicBezTo>
                      <a:pt x="81649" y="65169"/>
                      <a:pt x="74331" y="42817"/>
                      <a:pt x="59107" y="40674"/>
                    </a:cubicBezTo>
                    <a:cubicBezTo>
                      <a:pt x="48566" y="39182"/>
                      <a:pt x="41517" y="30356"/>
                      <a:pt x="41613" y="16243"/>
                    </a:cubicBezTo>
                    <a:cubicBezTo>
                      <a:pt x="41692" y="2130"/>
                      <a:pt x="28484" y="130"/>
                      <a:pt x="28484" y="130"/>
                    </a:cubicBezTo>
                    <a:cubicBezTo>
                      <a:pt x="27619" y="55"/>
                      <a:pt x="26661" y="1"/>
                      <a:pt x="25634" y="1"/>
                    </a:cubicBezTo>
                    <a:close/>
                  </a:path>
                </a:pathLst>
              </a:custGeom>
              <a:solidFill>
                <a:srgbClr val="629E96">
                  <a:alpha val="8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574475" y="-836025"/>
                <a:ext cx="5277375" cy="3110775"/>
              </a:xfrm>
              <a:custGeom>
                <a:avLst/>
                <a:gdLst/>
                <a:ahLst/>
                <a:cxnLst/>
                <a:rect l="l" t="t" r="r" b="b"/>
                <a:pathLst>
                  <a:path w="211095" h="124431" extrusionOk="0">
                    <a:moveTo>
                      <a:pt x="0" y="93301"/>
                    </a:moveTo>
                    <a:cubicBezTo>
                      <a:pt x="13424" y="98352"/>
                      <a:pt x="60605" y="129186"/>
                      <a:pt x="80541" y="123604"/>
                    </a:cubicBezTo>
                    <a:cubicBezTo>
                      <a:pt x="100477" y="118022"/>
                      <a:pt x="98883" y="69776"/>
                      <a:pt x="119616" y="59808"/>
                    </a:cubicBezTo>
                    <a:cubicBezTo>
                      <a:pt x="140350" y="49840"/>
                      <a:pt x="190854" y="73763"/>
                      <a:pt x="204942" y="63795"/>
                    </a:cubicBezTo>
                    <a:cubicBezTo>
                      <a:pt x="219030" y="53827"/>
                      <a:pt x="204278" y="10633"/>
                      <a:pt x="204145" y="0"/>
                    </a:cubicBezTo>
                  </a:path>
                </a:pathLst>
              </a:custGeom>
              <a:noFill/>
              <a:ln w="19050" cap="flat" cmpd="sng">
                <a:solidFill>
                  <a:srgbClr val="B57E1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4791002" y="3919198"/>
              <a:ext cx="5910876" cy="1684007"/>
              <a:chOff x="4791327" y="3919371"/>
              <a:chExt cx="4838238" cy="1378413"/>
            </a:xfrm>
          </p:grpSpPr>
          <p:sp>
            <p:nvSpPr>
              <p:cNvPr id="17" name="Google Shape;17;p2"/>
              <p:cNvSpPr/>
              <p:nvPr/>
            </p:nvSpPr>
            <p:spPr>
              <a:xfrm rot="10800000" flipH="1">
                <a:off x="6771400" y="3919371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42" y="0"/>
                    </a:moveTo>
                    <a:cubicBezTo>
                      <a:pt x="21" y="0"/>
                      <a:pt x="1" y="41"/>
                      <a:pt x="1" y="6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102"/>
                      <a:pt x="103" y="82"/>
                      <a:pt x="103" y="61"/>
                    </a:cubicBezTo>
                    <a:cubicBezTo>
                      <a:pt x="103" y="21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0800000" flipH="1">
                <a:off x="6675263" y="3922376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20" y="61"/>
                      <a:pt x="20" y="82"/>
                      <a:pt x="41" y="82"/>
                    </a:cubicBezTo>
                    <a:cubicBezTo>
                      <a:pt x="61" y="61"/>
                      <a:pt x="81" y="61"/>
                      <a:pt x="81" y="41"/>
                    </a:cubicBezTo>
                    <a:cubicBezTo>
                      <a:pt x="81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0800000" flipH="1">
                <a:off x="6866255" y="3921899"/>
                <a:ext cx="5276" cy="348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5" extrusionOk="0">
                    <a:moveTo>
                      <a:pt x="78" y="0"/>
                    </a:moveTo>
                    <a:cubicBezTo>
                      <a:pt x="0" y="0"/>
                      <a:pt x="88" y="95"/>
                      <a:pt x="125" y="95"/>
                    </a:cubicBezTo>
                    <a:cubicBezTo>
                      <a:pt x="137" y="95"/>
                      <a:pt x="144" y="86"/>
                      <a:pt x="139" y="61"/>
                    </a:cubicBezTo>
                    <a:cubicBezTo>
                      <a:pt x="139" y="21"/>
                      <a:pt x="118" y="0"/>
                      <a:pt x="7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 flipH="1">
                <a:off x="6962282" y="3925343"/>
                <a:ext cx="5972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4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82"/>
                    </a:cubicBezTo>
                    <a:cubicBezTo>
                      <a:pt x="0" y="123"/>
                      <a:pt x="41" y="163"/>
                      <a:pt x="82" y="163"/>
                    </a:cubicBezTo>
                    <a:cubicBezTo>
                      <a:pt x="122" y="143"/>
                      <a:pt x="163" y="123"/>
                      <a:pt x="163" y="82"/>
                    </a:cubicBezTo>
                    <a:cubicBezTo>
                      <a:pt x="163" y="41"/>
                      <a:pt x="122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0800000" flipH="1">
                <a:off x="6580556" y="3930583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1" y="0"/>
                      <a:pt x="1" y="20"/>
                      <a:pt x="1" y="20"/>
                    </a:cubicBezTo>
                    <a:cubicBezTo>
                      <a:pt x="1" y="41"/>
                      <a:pt x="1" y="41"/>
                      <a:pt x="21" y="41"/>
                    </a:cubicBezTo>
                    <a:cubicBezTo>
                      <a:pt x="21" y="41"/>
                      <a:pt x="41" y="41"/>
                      <a:pt x="41" y="20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7056696" y="3936298"/>
                <a:ext cx="7731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50" extrusionOk="0">
                    <a:moveTo>
                      <a:pt x="109" y="1"/>
                    </a:moveTo>
                    <a:cubicBezTo>
                      <a:pt x="1" y="16"/>
                      <a:pt x="116" y="149"/>
                      <a:pt x="178" y="149"/>
                    </a:cubicBezTo>
                    <a:cubicBezTo>
                      <a:pt x="197" y="149"/>
                      <a:pt x="211" y="136"/>
                      <a:pt x="211" y="102"/>
                    </a:cubicBezTo>
                    <a:cubicBezTo>
                      <a:pt x="211" y="41"/>
                      <a:pt x="150" y="1"/>
                      <a:pt x="10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0800000" flipH="1">
                <a:off x="6485151" y="3943259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1"/>
                    </a:move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0800000" flipH="1">
                <a:off x="7152394" y="3947729"/>
                <a:ext cx="7474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4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02"/>
                    </a:cubicBezTo>
                    <a:cubicBezTo>
                      <a:pt x="0" y="163"/>
                      <a:pt x="61" y="204"/>
                      <a:pt x="102" y="204"/>
                    </a:cubicBezTo>
                    <a:cubicBezTo>
                      <a:pt x="163" y="204"/>
                      <a:pt x="204" y="14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0800000" flipH="1">
                <a:off x="7245709" y="3965608"/>
                <a:ext cx="9782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8" extrusionOk="0">
                    <a:moveTo>
                      <a:pt x="164" y="1"/>
                    </a:moveTo>
                    <a:cubicBezTo>
                      <a:pt x="155" y="1"/>
                      <a:pt x="147" y="2"/>
                      <a:pt x="139" y="5"/>
                    </a:cubicBezTo>
                    <a:cubicBezTo>
                      <a:pt x="1" y="5"/>
                      <a:pt x="153" y="168"/>
                      <a:pt x="227" y="168"/>
                    </a:cubicBezTo>
                    <a:cubicBezTo>
                      <a:pt x="251" y="168"/>
                      <a:pt x="266" y="151"/>
                      <a:pt x="261" y="106"/>
                    </a:cubicBezTo>
                    <a:cubicBezTo>
                      <a:pt x="261" y="54"/>
                      <a:pt x="215" y="1"/>
                      <a:pt x="16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 flipH="1">
                <a:off x="7340234" y="3981875"/>
                <a:ext cx="10845" cy="10002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3" extrusionOk="0">
                    <a:moveTo>
                      <a:pt x="166" y="1"/>
                    </a:moveTo>
                    <a:cubicBezTo>
                      <a:pt x="159" y="1"/>
                      <a:pt x="151" y="2"/>
                      <a:pt x="143" y="4"/>
                    </a:cubicBezTo>
                    <a:cubicBezTo>
                      <a:pt x="1" y="45"/>
                      <a:pt x="21" y="228"/>
                      <a:pt x="143" y="269"/>
                    </a:cubicBezTo>
                    <a:cubicBezTo>
                      <a:pt x="152" y="271"/>
                      <a:pt x="161" y="272"/>
                      <a:pt x="169" y="272"/>
                    </a:cubicBezTo>
                    <a:cubicBezTo>
                      <a:pt x="296" y="272"/>
                      <a:pt x="280" y="1"/>
                      <a:pt x="16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 flipH="1">
                <a:off x="6665555" y="3989459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53" y="0"/>
                    </a:moveTo>
                    <a:cubicBezTo>
                      <a:pt x="49" y="0"/>
                      <a:pt x="45" y="2"/>
                      <a:pt x="41" y="6"/>
                    </a:cubicBezTo>
                    <a:cubicBezTo>
                      <a:pt x="21" y="6"/>
                      <a:pt x="0" y="26"/>
                      <a:pt x="0" y="47"/>
                    </a:cubicBezTo>
                    <a:cubicBezTo>
                      <a:pt x="0" y="67"/>
                      <a:pt x="21" y="87"/>
                      <a:pt x="41" y="87"/>
                    </a:cubicBezTo>
                    <a:cubicBezTo>
                      <a:pt x="82" y="87"/>
                      <a:pt x="102" y="67"/>
                      <a:pt x="102" y="47"/>
                    </a:cubicBezTo>
                    <a:cubicBezTo>
                      <a:pt x="86" y="30"/>
                      <a:pt x="69" y="0"/>
                      <a:pt x="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 flipH="1">
                <a:off x="6760226" y="3990228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82" y="1"/>
                    </a:moveTo>
                    <a:cubicBezTo>
                      <a:pt x="1" y="1"/>
                      <a:pt x="1" y="123"/>
                      <a:pt x="82" y="123"/>
                    </a:cubicBezTo>
                    <a:cubicBezTo>
                      <a:pt x="123" y="123"/>
                      <a:pt x="143" y="103"/>
                      <a:pt x="143" y="62"/>
                    </a:cubicBezTo>
                    <a:cubicBezTo>
                      <a:pt x="143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 flipH="1">
                <a:off x="6569381" y="3992463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1"/>
                    </a:moveTo>
                    <a:cubicBezTo>
                      <a:pt x="21" y="1"/>
                      <a:pt x="1" y="21"/>
                      <a:pt x="21" y="41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1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 flipH="1">
                <a:off x="6856399" y="3995431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3"/>
                      <a:pt x="82" y="143"/>
                    </a:cubicBezTo>
                    <a:cubicBezTo>
                      <a:pt x="123" y="143"/>
                      <a:pt x="164" y="102"/>
                      <a:pt x="164" y="61"/>
                    </a:cubicBezTo>
                    <a:cubicBezTo>
                      <a:pt x="164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 flipH="1">
                <a:off x="6474710" y="4000633"/>
                <a:ext cx="150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21" y="41"/>
                      <a:pt x="41" y="21"/>
                      <a:pt x="41" y="21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 flipH="1">
                <a:off x="6951840" y="4004370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0"/>
                    </a:moveTo>
                    <a:cubicBezTo>
                      <a:pt x="41" y="0"/>
                      <a:pt x="0" y="61"/>
                      <a:pt x="0" y="102"/>
                    </a:cubicBezTo>
                    <a:cubicBezTo>
                      <a:pt x="0" y="143"/>
                      <a:pt x="41" y="183"/>
                      <a:pt x="82" y="183"/>
                    </a:cubicBezTo>
                    <a:cubicBezTo>
                      <a:pt x="143" y="183"/>
                      <a:pt x="183" y="143"/>
                      <a:pt x="183" y="102"/>
                    </a:cubicBezTo>
                    <a:cubicBezTo>
                      <a:pt x="183" y="41"/>
                      <a:pt x="14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 flipH="1">
                <a:off x="7433440" y="4002026"/>
                <a:ext cx="12713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9" extrusionOk="0">
                    <a:moveTo>
                      <a:pt x="163" y="0"/>
                    </a:moveTo>
                    <a:cubicBezTo>
                      <a:pt x="82" y="0"/>
                      <a:pt x="1" y="82"/>
                      <a:pt x="21" y="163"/>
                    </a:cubicBezTo>
                    <a:cubicBezTo>
                      <a:pt x="21" y="218"/>
                      <a:pt x="70" y="289"/>
                      <a:pt x="138" y="289"/>
                    </a:cubicBezTo>
                    <a:cubicBezTo>
                      <a:pt x="146" y="289"/>
                      <a:pt x="155" y="288"/>
                      <a:pt x="163" y="285"/>
                    </a:cubicBezTo>
                    <a:cubicBezTo>
                      <a:pt x="346" y="265"/>
                      <a:pt x="326" y="21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 flipH="1">
                <a:off x="6379269" y="401331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0800000" flipH="1">
                <a:off x="9585746" y="3981948"/>
                <a:ext cx="40081" cy="33707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0" extrusionOk="0">
                    <a:moveTo>
                      <a:pt x="627" y="1"/>
                    </a:moveTo>
                    <a:cubicBezTo>
                      <a:pt x="615" y="1"/>
                      <a:pt x="603" y="1"/>
                      <a:pt x="591" y="2"/>
                    </a:cubicBezTo>
                    <a:cubicBezTo>
                      <a:pt x="184" y="2"/>
                      <a:pt x="1" y="511"/>
                      <a:pt x="306" y="796"/>
                    </a:cubicBezTo>
                    <a:cubicBezTo>
                      <a:pt x="398" y="881"/>
                      <a:pt x="506" y="919"/>
                      <a:pt x="612" y="919"/>
                    </a:cubicBezTo>
                    <a:cubicBezTo>
                      <a:pt x="859" y="919"/>
                      <a:pt x="1094" y="714"/>
                      <a:pt x="1079" y="429"/>
                    </a:cubicBezTo>
                    <a:cubicBezTo>
                      <a:pt x="1060" y="197"/>
                      <a:pt x="874" y="1"/>
                      <a:pt x="62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0800000" flipH="1">
                <a:off x="7046511" y="4017047"/>
                <a:ext cx="7511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5" extrusionOk="0">
                    <a:moveTo>
                      <a:pt x="102" y="1"/>
                    </a:moveTo>
                    <a:cubicBezTo>
                      <a:pt x="41" y="1"/>
                      <a:pt x="1" y="62"/>
                      <a:pt x="1" y="103"/>
                    </a:cubicBezTo>
                    <a:cubicBezTo>
                      <a:pt x="1" y="164"/>
                      <a:pt x="62" y="204"/>
                      <a:pt x="102" y="204"/>
                    </a:cubicBezTo>
                    <a:cubicBezTo>
                      <a:pt x="163" y="204"/>
                      <a:pt x="204" y="164"/>
                      <a:pt x="204" y="103"/>
                    </a:cubicBezTo>
                    <a:cubicBezTo>
                      <a:pt x="204" y="42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10800000" flipH="1">
                <a:off x="7526646" y="4023019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63" y="0"/>
                    </a:moveTo>
                    <a:cubicBezTo>
                      <a:pt x="82" y="0"/>
                      <a:pt x="0" y="81"/>
                      <a:pt x="20" y="163"/>
                    </a:cubicBezTo>
                    <a:cubicBezTo>
                      <a:pt x="20" y="244"/>
                      <a:pt x="102" y="326"/>
                      <a:pt x="183" y="326"/>
                    </a:cubicBezTo>
                    <a:cubicBezTo>
                      <a:pt x="265" y="305"/>
                      <a:pt x="346" y="244"/>
                      <a:pt x="326" y="142"/>
                    </a:cubicBezTo>
                    <a:cubicBezTo>
                      <a:pt x="326" y="61"/>
                      <a:pt x="244" y="0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10800000" flipH="1">
                <a:off x="7140450" y="4032545"/>
                <a:ext cx="8976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9" extrusionOk="0">
                    <a:moveTo>
                      <a:pt x="123" y="0"/>
                    </a:moveTo>
                    <a:cubicBezTo>
                      <a:pt x="62" y="0"/>
                      <a:pt x="1" y="61"/>
                      <a:pt x="1" y="122"/>
                    </a:cubicBezTo>
                    <a:cubicBezTo>
                      <a:pt x="18" y="175"/>
                      <a:pt x="51" y="228"/>
                      <a:pt x="112" y="228"/>
                    </a:cubicBezTo>
                    <a:cubicBezTo>
                      <a:pt x="122" y="228"/>
                      <a:pt x="132" y="227"/>
                      <a:pt x="143" y="224"/>
                    </a:cubicBezTo>
                    <a:cubicBezTo>
                      <a:pt x="204" y="224"/>
                      <a:pt x="245" y="183"/>
                      <a:pt x="245" y="102"/>
                    </a:cubicBezTo>
                    <a:cubicBezTo>
                      <a:pt x="24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10800000" flipH="1">
                <a:off x="9495545" y="4015069"/>
                <a:ext cx="3934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91" extrusionOk="0">
                    <a:moveTo>
                      <a:pt x="625" y="1"/>
                    </a:moveTo>
                    <a:cubicBezTo>
                      <a:pt x="613" y="1"/>
                      <a:pt x="602" y="1"/>
                      <a:pt x="591" y="2"/>
                    </a:cubicBezTo>
                    <a:cubicBezTo>
                      <a:pt x="184" y="22"/>
                      <a:pt x="1" y="511"/>
                      <a:pt x="306" y="775"/>
                    </a:cubicBezTo>
                    <a:cubicBezTo>
                      <a:pt x="398" y="855"/>
                      <a:pt x="505" y="890"/>
                      <a:pt x="608" y="890"/>
                    </a:cubicBezTo>
                    <a:cubicBezTo>
                      <a:pt x="849" y="890"/>
                      <a:pt x="1073" y="700"/>
                      <a:pt x="1059" y="429"/>
                    </a:cubicBezTo>
                    <a:cubicBezTo>
                      <a:pt x="1040" y="197"/>
                      <a:pt x="854" y="1"/>
                      <a:pt x="6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10800000" flipH="1">
                <a:off x="9569553" y="4016278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9" y="1"/>
                    </a:moveTo>
                    <a:cubicBezTo>
                      <a:pt x="511" y="1"/>
                      <a:pt x="381" y="52"/>
                      <a:pt x="280" y="167"/>
                    </a:cubicBezTo>
                    <a:cubicBezTo>
                      <a:pt x="1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7" y="961"/>
                    </a:cubicBezTo>
                    <a:cubicBezTo>
                      <a:pt x="931" y="940"/>
                      <a:pt x="1135" y="717"/>
                      <a:pt x="1114" y="452"/>
                    </a:cubicBezTo>
                    <a:cubicBezTo>
                      <a:pt x="1101" y="175"/>
                      <a:pt x="875" y="1"/>
                      <a:pt x="63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10800000" flipH="1">
                <a:off x="7617580" y="4045221"/>
                <a:ext cx="1568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51" extrusionOk="0">
                    <a:moveTo>
                      <a:pt x="224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36"/>
                      <a:pt x="202" y="350"/>
                      <a:pt x="244" y="350"/>
                    </a:cubicBezTo>
                    <a:cubicBezTo>
                      <a:pt x="339" y="350"/>
                      <a:pt x="428" y="276"/>
                      <a:pt x="428" y="163"/>
                    </a:cubicBezTo>
                    <a:cubicBezTo>
                      <a:pt x="408" y="6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10800000" flipH="1">
                <a:off x="7234388" y="4050607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43"/>
                    </a:cubicBezTo>
                    <a:cubicBezTo>
                      <a:pt x="21" y="224"/>
                      <a:pt x="82" y="265"/>
                      <a:pt x="143" y="265"/>
                    </a:cubicBezTo>
                    <a:cubicBezTo>
                      <a:pt x="224" y="265"/>
                      <a:pt x="285" y="204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10800000" flipH="1">
                <a:off x="6559672" y="40588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82"/>
                      <a:pt x="103" y="61"/>
                      <a:pt x="103" y="41"/>
                    </a:cubicBezTo>
                    <a:cubicBezTo>
                      <a:pt x="103" y="20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10800000" flipH="1">
                <a:off x="6655113" y="4059547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0"/>
                    </a:moveTo>
                    <a:cubicBezTo>
                      <a:pt x="21" y="0"/>
                      <a:pt x="1" y="21"/>
                      <a:pt x="1" y="61"/>
                    </a:cubicBezTo>
                    <a:cubicBezTo>
                      <a:pt x="1" y="102"/>
                      <a:pt x="31" y="123"/>
                      <a:pt x="62" y="123"/>
                    </a:cubicBezTo>
                    <a:cubicBezTo>
                      <a:pt x="92" y="123"/>
                      <a:pt x="123" y="102"/>
                      <a:pt x="123" y="61"/>
                    </a:cubicBezTo>
                    <a:cubicBezTo>
                      <a:pt x="123" y="21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0800000" flipH="1">
                <a:off x="6463389" y="4063174"/>
                <a:ext cx="3151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86" h="53" extrusionOk="0">
                    <a:moveTo>
                      <a:pt x="62" y="1"/>
                    </a:moveTo>
                    <a:cubicBezTo>
                      <a:pt x="57" y="1"/>
                      <a:pt x="51" y="3"/>
                      <a:pt x="45" y="9"/>
                    </a:cubicBezTo>
                    <a:cubicBezTo>
                      <a:pt x="0" y="9"/>
                      <a:pt x="42" y="52"/>
                      <a:pt x="68" y="52"/>
                    </a:cubicBezTo>
                    <a:cubicBezTo>
                      <a:pt x="78" y="52"/>
                      <a:pt x="85" y="46"/>
                      <a:pt x="85" y="29"/>
                    </a:cubicBezTo>
                    <a:cubicBezTo>
                      <a:pt x="85" y="15"/>
                      <a:pt x="75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10800000" flipH="1">
                <a:off x="6750554" y="4064749"/>
                <a:ext cx="5972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4" extrusionOk="0">
                    <a:moveTo>
                      <a:pt x="82" y="1"/>
                    </a:moveTo>
                    <a:cubicBezTo>
                      <a:pt x="21" y="1"/>
                      <a:pt x="0" y="21"/>
                      <a:pt x="0" y="82"/>
                    </a:cubicBezTo>
                    <a:cubicBezTo>
                      <a:pt x="0" y="123"/>
                      <a:pt x="41" y="143"/>
                      <a:pt x="82" y="143"/>
                    </a:cubicBezTo>
                    <a:cubicBezTo>
                      <a:pt x="163" y="123"/>
                      <a:pt x="16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0800000" flipH="1">
                <a:off x="6368095" y="4070721"/>
                <a:ext cx="2272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2" h="50" extrusionOk="0">
                    <a:moveTo>
                      <a:pt x="45" y="0"/>
                    </a:moveTo>
                    <a:cubicBezTo>
                      <a:pt x="43" y="0"/>
                      <a:pt x="41" y="3"/>
                      <a:pt x="41" y="9"/>
                    </a:cubicBezTo>
                    <a:cubicBezTo>
                      <a:pt x="21" y="9"/>
                      <a:pt x="21" y="9"/>
                      <a:pt x="21" y="29"/>
                    </a:cubicBezTo>
                    <a:cubicBezTo>
                      <a:pt x="0" y="29"/>
                      <a:pt x="21" y="49"/>
                      <a:pt x="41" y="49"/>
                    </a:cubicBezTo>
                    <a:cubicBezTo>
                      <a:pt x="41" y="29"/>
                      <a:pt x="61" y="29"/>
                      <a:pt x="61" y="29"/>
                    </a:cubicBezTo>
                    <a:cubicBezTo>
                      <a:pt x="61" y="15"/>
                      <a:pt x="51" y="0"/>
                      <a:pt x="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0800000" flipH="1">
                <a:off x="9405343" y="4045368"/>
                <a:ext cx="41803" cy="32094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6" extrusionOk="0">
                    <a:moveTo>
                      <a:pt x="550" y="0"/>
                    </a:moveTo>
                    <a:cubicBezTo>
                      <a:pt x="1" y="61"/>
                      <a:pt x="41" y="875"/>
                      <a:pt x="591" y="875"/>
                    </a:cubicBezTo>
                    <a:cubicBezTo>
                      <a:pt x="1140" y="814"/>
                      <a:pt x="1099" y="0"/>
                      <a:pt x="5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10800000" flipH="1">
                <a:off x="6845958" y="4073725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2" y="1"/>
                      <a:pt x="1" y="62"/>
                      <a:pt x="1" y="103"/>
                    </a:cubicBezTo>
                    <a:cubicBezTo>
                      <a:pt x="1" y="143"/>
                      <a:pt x="42" y="184"/>
                      <a:pt x="82" y="184"/>
                    </a:cubicBezTo>
                    <a:cubicBezTo>
                      <a:pt x="143" y="184"/>
                      <a:pt x="184" y="143"/>
                      <a:pt x="184" y="103"/>
                    </a:cubicBezTo>
                    <a:cubicBezTo>
                      <a:pt x="184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10800000" flipH="1">
                <a:off x="7326825" y="4070721"/>
                <a:ext cx="13446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86" extrusionOk="0">
                    <a:moveTo>
                      <a:pt x="184" y="0"/>
                    </a:moveTo>
                    <a:cubicBezTo>
                      <a:pt x="1" y="21"/>
                      <a:pt x="21" y="285"/>
                      <a:pt x="184" y="285"/>
                    </a:cubicBezTo>
                    <a:cubicBezTo>
                      <a:pt x="367" y="265"/>
                      <a:pt x="347" y="21"/>
                      <a:pt x="1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0800000" flipH="1">
                <a:off x="7710786" y="4067277"/>
                <a:ext cx="16414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80" extrusionOk="0">
                    <a:moveTo>
                      <a:pt x="244" y="0"/>
                    </a:moveTo>
                    <a:cubicBezTo>
                      <a:pt x="82" y="0"/>
                      <a:pt x="0" y="204"/>
                      <a:pt x="122" y="326"/>
                    </a:cubicBezTo>
                    <a:cubicBezTo>
                      <a:pt x="160" y="363"/>
                      <a:pt x="205" y="380"/>
                      <a:pt x="250" y="380"/>
                    </a:cubicBezTo>
                    <a:cubicBezTo>
                      <a:pt x="350" y="380"/>
                      <a:pt x="448" y="296"/>
                      <a:pt x="448" y="184"/>
                    </a:cubicBezTo>
                    <a:cubicBezTo>
                      <a:pt x="428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0800000" flipH="1">
                <a:off x="6273423" y="4083398"/>
                <a:ext cx="37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extrusionOk="0">
                    <a:moveTo>
                      <a:pt x="0" y="2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0800000" flipH="1">
                <a:off x="9480853" y="4052072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1" y="0"/>
                    </a:moveTo>
                    <a:cubicBezTo>
                      <a:pt x="480" y="0"/>
                      <a:pt x="357" y="47"/>
                      <a:pt x="259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7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0800000" flipH="1">
                <a:off x="9553176" y="4050570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29" y="975"/>
                      <a:pt x="641" y="975"/>
                    </a:cubicBezTo>
                    <a:cubicBezTo>
                      <a:pt x="650" y="975"/>
                      <a:pt x="658" y="975"/>
                      <a:pt x="666" y="975"/>
                    </a:cubicBezTo>
                    <a:cubicBezTo>
                      <a:pt x="931" y="975"/>
                      <a:pt x="115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0800000" flipH="1">
                <a:off x="6940666" y="408563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02" y="1"/>
                    </a:moveTo>
                    <a:cubicBezTo>
                      <a:pt x="41" y="1"/>
                      <a:pt x="0" y="42"/>
                      <a:pt x="0" y="103"/>
                    </a:cubicBezTo>
                    <a:cubicBezTo>
                      <a:pt x="0" y="164"/>
                      <a:pt x="61" y="204"/>
                      <a:pt x="102" y="204"/>
                    </a:cubicBezTo>
                    <a:cubicBezTo>
                      <a:pt x="244" y="204"/>
                      <a:pt x="244" y="1"/>
                      <a:pt x="10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10800000" flipH="1">
                <a:off x="7419921" y="4094609"/>
                <a:ext cx="1300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5" extrusionOk="0">
                    <a:moveTo>
                      <a:pt x="186" y="1"/>
                    </a:moveTo>
                    <a:cubicBezTo>
                      <a:pt x="0" y="16"/>
                      <a:pt x="204" y="244"/>
                      <a:pt x="303" y="244"/>
                    </a:cubicBezTo>
                    <a:cubicBezTo>
                      <a:pt x="333" y="244"/>
                      <a:pt x="354" y="222"/>
                      <a:pt x="349" y="164"/>
                    </a:cubicBezTo>
                    <a:cubicBezTo>
                      <a:pt x="349" y="62"/>
                      <a:pt x="288" y="1"/>
                      <a:pt x="1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10800000" flipH="1">
                <a:off x="7803222" y="4088893"/>
                <a:ext cx="17916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1" extrusionOk="0">
                    <a:moveTo>
                      <a:pt x="285" y="1"/>
                    </a:moveTo>
                    <a:cubicBezTo>
                      <a:pt x="102" y="21"/>
                      <a:pt x="0" y="245"/>
                      <a:pt x="143" y="367"/>
                    </a:cubicBezTo>
                    <a:cubicBezTo>
                      <a:pt x="186" y="404"/>
                      <a:pt x="234" y="420"/>
                      <a:pt x="281" y="420"/>
                    </a:cubicBezTo>
                    <a:cubicBezTo>
                      <a:pt x="390" y="420"/>
                      <a:pt x="489" y="332"/>
                      <a:pt x="489" y="204"/>
                    </a:cubicBezTo>
                    <a:cubicBezTo>
                      <a:pt x="489" y="82"/>
                      <a:pt x="387" y="1"/>
                      <a:pt x="2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10800000" flipH="1">
                <a:off x="9313640" y="4073542"/>
                <a:ext cx="36344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1" extrusionOk="0">
                    <a:moveTo>
                      <a:pt x="584" y="0"/>
                    </a:moveTo>
                    <a:cubicBezTo>
                      <a:pt x="573" y="0"/>
                      <a:pt x="562" y="1"/>
                      <a:pt x="550" y="2"/>
                    </a:cubicBezTo>
                    <a:cubicBezTo>
                      <a:pt x="164" y="22"/>
                      <a:pt x="1" y="470"/>
                      <a:pt x="286" y="734"/>
                    </a:cubicBezTo>
                    <a:cubicBezTo>
                      <a:pt x="365" y="808"/>
                      <a:pt x="462" y="841"/>
                      <a:pt x="557" y="841"/>
                    </a:cubicBezTo>
                    <a:cubicBezTo>
                      <a:pt x="778" y="841"/>
                      <a:pt x="992" y="664"/>
                      <a:pt x="977" y="409"/>
                    </a:cubicBezTo>
                    <a:cubicBezTo>
                      <a:pt x="977" y="177"/>
                      <a:pt x="794" y="0"/>
                      <a:pt x="5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 flipH="1">
                <a:off x="7033835" y="4101240"/>
                <a:ext cx="10295" cy="908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48" extrusionOk="0">
                    <a:moveTo>
                      <a:pt x="157" y="1"/>
                    </a:moveTo>
                    <a:cubicBezTo>
                      <a:pt x="153" y="1"/>
                      <a:pt x="148" y="1"/>
                      <a:pt x="143" y="2"/>
                    </a:cubicBezTo>
                    <a:cubicBezTo>
                      <a:pt x="1" y="22"/>
                      <a:pt x="1" y="226"/>
                      <a:pt x="143" y="246"/>
                    </a:cubicBezTo>
                    <a:cubicBezTo>
                      <a:pt x="148" y="247"/>
                      <a:pt x="153" y="247"/>
                      <a:pt x="157" y="247"/>
                    </a:cubicBezTo>
                    <a:cubicBezTo>
                      <a:pt x="281" y="24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10800000" flipH="1">
                <a:off x="9390432" y="4084130"/>
                <a:ext cx="38799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3" extrusionOk="0">
                    <a:moveTo>
                      <a:pt x="584" y="1"/>
                    </a:moveTo>
                    <a:cubicBezTo>
                      <a:pt x="469" y="1"/>
                      <a:pt x="353" y="44"/>
                      <a:pt x="265" y="139"/>
                    </a:cubicBezTo>
                    <a:cubicBezTo>
                      <a:pt x="1" y="444"/>
                      <a:pt x="224" y="912"/>
                      <a:pt x="631" y="912"/>
                    </a:cubicBezTo>
                    <a:cubicBezTo>
                      <a:pt x="876" y="892"/>
                      <a:pt x="1059" y="688"/>
                      <a:pt x="1059" y="444"/>
                    </a:cubicBezTo>
                    <a:cubicBezTo>
                      <a:pt x="1045" y="173"/>
                      <a:pt x="815" y="1"/>
                      <a:pt x="5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0800000" flipH="1">
                <a:off x="9464440" y="4087098"/>
                <a:ext cx="41584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56" extrusionOk="0">
                    <a:moveTo>
                      <a:pt x="627" y="0"/>
                    </a:moveTo>
                    <a:cubicBezTo>
                      <a:pt x="503" y="0"/>
                      <a:pt x="377" y="50"/>
                      <a:pt x="280" y="161"/>
                    </a:cubicBezTo>
                    <a:cubicBezTo>
                      <a:pt x="1" y="460"/>
                      <a:pt x="230" y="955"/>
                      <a:pt x="642" y="955"/>
                    </a:cubicBezTo>
                    <a:cubicBezTo>
                      <a:pt x="650" y="955"/>
                      <a:pt x="658" y="955"/>
                      <a:pt x="667" y="955"/>
                    </a:cubicBezTo>
                    <a:cubicBezTo>
                      <a:pt x="931" y="955"/>
                      <a:pt x="1135" y="731"/>
                      <a:pt x="1114" y="466"/>
                    </a:cubicBezTo>
                    <a:cubicBezTo>
                      <a:pt x="1101" y="185"/>
                      <a:pt x="867" y="0"/>
                      <a:pt x="62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10800000" flipH="1">
                <a:off x="7897893" y="4109483"/>
                <a:ext cx="20957" cy="1590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34" extrusionOk="0">
                    <a:moveTo>
                      <a:pt x="299" y="1"/>
                    </a:moveTo>
                    <a:cubicBezTo>
                      <a:pt x="282" y="1"/>
                      <a:pt x="264" y="2"/>
                      <a:pt x="245" y="6"/>
                    </a:cubicBezTo>
                    <a:cubicBezTo>
                      <a:pt x="1" y="26"/>
                      <a:pt x="1" y="413"/>
                      <a:pt x="265" y="433"/>
                    </a:cubicBezTo>
                    <a:cubicBezTo>
                      <a:pt x="572" y="433"/>
                      <a:pt x="572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10800000" flipH="1">
                <a:off x="7513969" y="4113514"/>
                <a:ext cx="13446" cy="1315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9" extrusionOk="0">
                    <a:moveTo>
                      <a:pt x="183" y="0"/>
                    </a:moveTo>
                    <a:cubicBezTo>
                      <a:pt x="82" y="20"/>
                      <a:pt x="0" y="102"/>
                      <a:pt x="21" y="183"/>
                    </a:cubicBezTo>
                    <a:cubicBezTo>
                      <a:pt x="21" y="303"/>
                      <a:pt x="103" y="359"/>
                      <a:pt x="188" y="359"/>
                    </a:cubicBezTo>
                    <a:cubicBezTo>
                      <a:pt x="276" y="359"/>
                      <a:pt x="366" y="298"/>
                      <a:pt x="366" y="183"/>
                    </a:cubicBezTo>
                    <a:cubicBezTo>
                      <a:pt x="346" y="82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0800000" flipH="1">
                <a:off x="7128506" y="4119192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1" y="61"/>
                      <a:pt x="21" y="143"/>
                    </a:cubicBezTo>
                    <a:cubicBezTo>
                      <a:pt x="21" y="204"/>
                      <a:pt x="82" y="265"/>
                      <a:pt x="143" y="265"/>
                    </a:cubicBezTo>
                    <a:cubicBezTo>
                      <a:pt x="225" y="265"/>
                      <a:pt x="286" y="204"/>
                      <a:pt x="286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10800000" flipH="1">
                <a:off x="9221203" y="409889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30" y="0"/>
                    </a:moveTo>
                    <a:cubicBezTo>
                      <a:pt x="163" y="20"/>
                      <a:pt x="0" y="468"/>
                      <a:pt x="265" y="712"/>
                    </a:cubicBezTo>
                    <a:cubicBezTo>
                      <a:pt x="345" y="786"/>
                      <a:pt x="441" y="819"/>
                      <a:pt x="537" y="819"/>
                    </a:cubicBezTo>
                    <a:cubicBezTo>
                      <a:pt x="757" y="819"/>
                      <a:pt x="971" y="643"/>
                      <a:pt x="957" y="387"/>
                    </a:cubicBezTo>
                    <a:cubicBezTo>
                      <a:pt x="937" y="163"/>
                      <a:pt x="753" y="0"/>
                      <a:pt x="53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10800000" flipH="1">
                <a:off x="6453094" y="41288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2" y="102"/>
                      <a:pt x="102" y="82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10800000" flipH="1">
                <a:off x="6549267" y="4129561"/>
                <a:ext cx="5056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7" extrusionOk="0">
                    <a:moveTo>
                      <a:pt x="75" y="1"/>
                    </a:moveTo>
                    <a:cubicBezTo>
                      <a:pt x="70" y="1"/>
                      <a:pt x="66" y="1"/>
                      <a:pt x="61" y="3"/>
                    </a:cubicBezTo>
                    <a:cubicBezTo>
                      <a:pt x="20" y="3"/>
                      <a:pt x="0" y="43"/>
                      <a:pt x="0" y="64"/>
                    </a:cubicBezTo>
                    <a:cubicBezTo>
                      <a:pt x="0" y="104"/>
                      <a:pt x="20" y="125"/>
                      <a:pt x="61" y="125"/>
                    </a:cubicBezTo>
                    <a:cubicBezTo>
                      <a:pt x="66" y="126"/>
                      <a:pt x="70" y="127"/>
                      <a:pt x="75" y="127"/>
                    </a:cubicBezTo>
                    <a:cubicBezTo>
                      <a:pt x="138" y="127"/>
                      <a:pt x="138" y="1"/>
                      <a:pt x="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10800000" flipH="1">
                <a:off x="6357653" y="413260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10800000" flipH="1">
                <a:off x="6644671" y="4134104"/>
                <a:ext cx="600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60" y="1"/>
                    </a:moveTo>
                    <a:cubicBezTo>
                      <a:pt x="28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64" y="108"/>
                      <a:pt x="164" y="67"/>
                    </a:cubicBezTo>
                    <a:cubicBezTo>
                      <a:pt x="147" y="34"/>
                      <a:pt x="130" y="1"/>
                      <a:pt x="103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5" y="2"/>
                      <a:pt x="67" y="1"/>
                      <a:pt x="6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10800000" flipH="1">
                <a:off x="6262212" y="4141798"/>
                <a:ext cx="2088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57" h="35" extrusionOk="0">
                    <a:moveTo>
                      <a:pt x="42" y="0"/>
                    </a:moveTo>
                    <a:cubicBezTo>
                      <a:pt x="21" y="0"/>
                      <a:pt x="1" y="21"/>
                      <a:pt x="21" y="21"/>
                    </a:cubicBezTo>
                    <a:cubicBezTo>
                      <a:pt x="16" y="31"/>
                      <a:pt x="16" y="35"/>
                      <a:pt x="19" y="35"/>
                    </a:cubicBezTo>
                    <a:cubicBezTo>
                      <a:pt x="26" y="35"/>
                      <a:pt x="57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10800000" flipH="1">
                <a:off x="7990330" y="4128865"/>
                <a:ext cx="19967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2" extrusionOk="0">
                    <a:moveTo>
                      <a:pt x="337" y="1"/>
                    </a:moveTo>
                    <a:cubicBezTo>
                      <a:pt x="327" y="1"/>
                      <a:pt x="317" y="2"/>
                      <a:pt x="306" y="3"/>
                    </a:cubicBezTo>
                    <a:cubicBezTo>
                      <a:pt x="103" y="3"/>
                      <a:pt x="1" y="248"/>
                      <a:pt x="164" y="390"/>
                    </a:cubicBezTo>
                    <a:cubicBezTo>
                      <a:pt x="207" y="433"/>
                      <a:pt x="259" y="452"/>
                      <a:pt x="310" y="452"/>
                    </a:cubicBezTo>
                    <a:cubicBezTo>
                      <a:pt x="429" y="452"/>
                      <a:pt x="544" y="349"/>
                      <a:pt x="530" y="207"/>
                    </a:cubicBezTo>
                    <a:cubicBezTo>
                      <a:pt x="530" y="95"/>
                      <a:pt x="445" y="1"/>
                      <a:pt x="33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10800000" flipH="1">
                <a:off x="9299681" y="4114686"/>
                <a:ext cx="37847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8" extrusionOk="0">
                    <a:moveTo>
                      <a:pt x="580" y="1"/>
                    </a:moveTo>
                    <a:cubicBezTo>
                      <a:pt x="467" y="1"/>
                      <a:pt x="351" y="46"/>
                      <a:pt x="260" y="144"/>
                    </a:cubicBezTo>
                    <a:cubicBezTo>
                      <a:pt x="1" y="423"/>
                      <a:pt x="210" y="877"/>
                      <a:pt x="581" y="877"/>
                    </a:cubicBezTo>
                    <a:cubicBezTo>
                      <a:pt x="589" y="877"/>
                      <a:pt x="597" y="877"/>
                      <a:pt x="606" y="877"/>
                    </a:cubicBezTo>
                    <a:cubicBezTo>
                      <a:pt x="850" y="856"/>
                      <a:pt x="1033" y="653"/>
                      <a:pt x="1013" y="429"/>
                    </a:cubicBezTo>
                    <a:cubicBezTo>
                      <a:pt x="999" y="163"/>
                      <a:pt x="794" y="1"/>
                      <a:pt x="58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10800000" flipH="1">
                <a:off x="6740112" y="4142311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0" y="143"/>
                      <a:pt x="41" y="184"/>
                      <a:pt x="82" y="184"/>
                    </a:cubicBezTo>
                    <a:cubicBezTo>
                      <a:pt x="143" y="184"/>
                      <a:pt x="183" y="143"/>
                      <a:pt x="183" y="82"/>
                    </a:cubicBezTo>
                    <a:cubicBezTo>
                      <a:pt x="183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 flipH="1">
                <a:off x="7604903" y="4135093"/>
                <a:ext cx="16450" cy="1395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81" extrusionOk="0">
                    <a:moveTo>
                      <a:pt x="245" y="1"/>
                    </a:moveTo>
                    <a:cubicBezTo>
                      <a:pt x="82" y="1"/>
                      <a:pt x="1" y="225"/>
                      <a:pt x="123" y="326"/>
                    </a:cubicBezTo>
                    <a:cubicBezTo>
                      <a:pt x="160" y="364"/>
                      <a:pt x="205" y="380"/>
                      <a:pt x="250" y="380"/>
                    </a:cubicBezTo>
                    <a:cubicBezTo>
                      <a:pt x="351" y="380"/>
                      <a:pt x="448" y="297"/>
                      <a:pt x="44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10800000" flipH="1">
                <a:off x="7221455" y="4141798"/>
                <a:ext cx="11651" cy="7987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18" extrusionOk="0">
                    <a:moveTo>
                      <a:pt x="170" y="0"/>
                    </a:moveTo>
                    <a:cubicBezTo>
                      <a:pt x="1" y="16"/>
                      <a:pt x="181" y="218"/>
                      <a:pt x="270" y="218"/>
                    </a:cubicBezTo>
                    <a:cubicBezTo>
                      <a:pt x="299" y="218"/>
                      <a:pt x="318" y="197"/>
                      <a:pt x="313" y="143"/>
                    </a:cubicBezTo>
                    <a:cubicBezTo>
                      <a:pt x="313" y="61"/>
                      <a:pt x="252" y="0"/>
                      <a:pt x="17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10800000" flipH="1">
                <a:off x="9127998" y="4121244"/>
                <a:ext cx="34329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0" extrusionOk="0">
                    <a:moveTo>
                      <a:pt x="510" y="1"/>
                    </a:moveTo>
                    <a:cubicBezTo>
                      <a:pt x="164" y="21"/>
                      <a:pt x="1" y="449"/>
                      <a:pt x="265" y="693"/>
                    </a:cubicBezTo>
                    <a:cubicBezTo>
                      <a:pt x="346" y="767"/>
                      <a:pt x="440" y="800"/>
                      <a:pt x="531" y="800"/>
                    </a:cubicBezTo>
                    <a:cubicBezTo>
                      <a:pt x="740" y="800"/>
                      <a:pt x="937" y="628"/>
                      <a:pt x="937" y="388"/>
                    </a:cubicBezTo>
                    <a:cubicBezTo>
                      <a:pt x="917" y="164"/>
                      <a:pt x="733" y="1"/>
                      <a:pt x="51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10800000" flipH="1">
                <a:off x="6167541" y="415421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10800000" flipH="1">
                <a:off x="9375520" y="4121940"/>
                <a:ext cx="39568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4" extrusionOk="0">
                    <a:moveTo>
                      <a:pt x="624" y="0"/>
                    </a:moveTo>
                    <a:cubicBezTo>
                      <a:pt x="613" y="0"/>
                      <a:pt x="602" y="1"/>
                      <a:pt x="591" y="2"/>
                    </a:cubicBezTo>
                    <a:cubicBezTo>
                      <a:pt x="184" y="22"/>
                      <a:pt x="1" y="531"/>
                      <a:pt x="306" y="795"/>
                    </a:cubicBezTo>
                    <a:cubicBezTo>
                      <a:pt x="394" y="884"/>
                      <a:pt x="503" y="923"/>
                      <a:pt x="610" y="923"/>
                    </a:cubicBezTo>
                    <a:cubicBezTo>
                      <a:pt x="847" y="923"/>
                      <a:pt x="1079" y="730"/>
                      <a:pt x="1079" y="449"/>
                    </a:cubicBezTo>
                    <a:cubicBezTo>
                      <a:pt x="1060" y="197"/>
                      <a:pt x="855" y="0"/>
                      <a:pt x="6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10800000" flipH="1">
                <a:off x="9447843" y="4120695"/>
                <a:ext cx="4253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95" extrusionOk="0">
                    <a:moveTo>
                      <a:pt x="654" y="1"/>
                    </a:moveTo>
                    <a:cubicBezTo>
                      <a:pt x="529" y="1"/>
                      <a:pt x="402" y="50"/>
                      <a:pt x="306" y="161"/>
                    </a:cubicBezTo>
                    <a:cubicBezTo>
                      <a:pt x="0" y="486"/>
                      <a:pt x="245" y="995"/>
                      <a:pt x="672" y="995"/>
                    </a:cubicBezTo>
                    <a:cubicBezTo>
                      <a:pt x="957" y="975"/>
                      <a:pt x="1160" y="751"/>
                      <a:pt x="1140" y="486"/>
                    </a:cubicBezTo>
                    <a:cubicBezTo>
                      <a:pt x="1140" y="190"/>
                      <a:pt x="900" y="1"/>
                      <a:pt x="65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10800000" flipH="1">
                <a:off x="6833940" y="4156746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0"/>
                    </a:moveTo>
                    <a:cubicBezTo>
                      <a:pt x="1" y="0"/>
                      <a:pt x="138" y="155"/>
                      <a:pt x="201" y="155"/>
                    </a:cubicBezTo>
                    <a:cubicBezTo>
                      <a:pt x="220" y="155"/>
                      <a:pt x="232" y="140"/>
                      <a:pt x="227" y="102"/>
                    </a:cubicBezTo>
                    <a:cubicBezTo>
                      <a:pt x="227" y="41"/>
                      <a:pt x="186" y="0"/>
                      <a:pt x="1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0800000" flipH="1">
                <a:off x="8087273" y="4145791"/>
                <a:ext cx="1989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90" extrusionOk="0">
                    <a:moveTo>
                      <a:pt x="311" y="0"/>
                    </a:moveTo>
                    <a:cubicBezTo>
                      <a:pt x="290" y="0"/>
                      <a:pt x="268" y="5"/>
                      <a:pt x="244" y="15"/>
                    </a:cubicBezTo>
                    <a:cubicBezTo>
                      <a:pt x="0" y="96"/>
                      <a:pt x="21" y="422"/>
                      <a:pt x="265" y="483"/>
                    </a:cubicBezTo>
                    <a:cubicBezTo>
                      <a:pt x="282" y="488"/>
                      <a:pt x="299" y="490"/>
                      <a:pt x="314" y="490"/>
                    </a:cubicBezTo>
                    <a:cubicBezTo>
                      <a:pt x="542" y="490"/>
                      <a:pt x="520" y="0"/>
                      <a:pt x="3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10800000" flipH="1">
                <a:off x="9034828" y="4140918"/>
                <a:ext cx="32607" cy="2758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3" extrusionOk="0">
                    <a:moveTo>
                      <a:pt x="523" y="1"/>
                    </a:moveTo>
                    <a:cubicBezTo>
                      <a:pt x="512" y="1"/>
                      <a:pt x="500" y="1"/>
                      <a:pt x="489" y="3"/>
                    </a:cubicBezTo>
                    <a:cubicBezTo>
                      <a:pt x="143" y="3"/>
                      <a:pt x="0" y="430"/>
                      <a:pt x="245" y="654"/>
                    </a:cubicBezTo>
                    <a:cubicBezTo>
                      <a:pt x="319" y="722"/>
                      <a:pt x="409" y="753"/>
                      <a:pt x="497" y="753"/>
                    </a:cubicBezTo>
                    <a:cubicBezTo>
                      <a:pt x="697" y="753"/>
                      <a:pt x="889" y="595"/>
                      <a:pt x="875" y="369"/>
                    </a:cubicBezTo>
                    <a:cubicBezTo>
                      <a:pt x="875" y="158"/>
                      <a:pt x="712" y="1"/>
                      <a:pt x="5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10800000" flipH="1">
                <a:off x="7315650" y="4162644"/>
                <a:ext cx="12970" cy="952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0" extrusionOk="0">
                    <a:moveTo>
                      <a:pt x="163" y="1"/>
                    </a:moveTo>
                    <a:cubicBezTo>
                      <a:pt x="82" y="21"/>
                      <a:pt x="0" y="82"/>
                      <a:pt x="21" y="184"/>
                    </a:cubicBezTo>
                    <a:cubicBezTo>
                      <a:pt x="21" y="238"/>
                      <a:pt x="40" y="259"/>
                      <a:pt x="67" y="259"/>
                    </a:cubicBezTo>
                    <a:cubicBezTo>
                      <a:pt x="161" y="259"/>
                      <a:pt x="353" y="1"/>
                      <a:pt x="1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0800000" flipH="1">
                <a:off x="7700344" y="4157002"/>
                <a:ext cx="15314" cy="1516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4" extrusionOk="0">
                    <a:moveTo>
                      <a:pt x="204" y="1"/>
                    </a:moveTo>
                    <a:cubicBezTo>
                      <a:pt x="82" y="1"/>
                      <a:pt x="0" y="103"/>
                      <a:pt x="0" y="225"/>
                    </a:cubicBezTo>
                    <a:cubicBezTo>
                      <a:pt x="10" y="352"/>
                      <a:pt x="109" y="413"/>
                      <a:pt x="207" y="413"/>
                    </a:cubicBezTo>
                    <a:cubicBezTo>
                      <a:pt x="313" y="413"/>
                      <a:pt x="418" y="342"/>
                      <a:pt x="407" y="204"/>
                    </a:cubicBezTo>
                    <a:cubicBezTo>
                      <a:pt x="407" y="82"/>
                      <a:pt x="306" y="1"/>
                      <a:pt x="20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10800000" flipH="1">
                <a:off x="9208014" y="4142274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6" y="1"/>
                    </a:moveTo>
                    <a:cubicBezTo>
                      <a:pt x="448" y="1"/>
                      <a:pt x="341" y="42"/>
                      <a:pt x="259" y="131"/>
                    </a:cubicBezTo>
                    <a:cubicBezTo>
                      <a:pt x="0" y="409"/>
                      <a:pt x="208" y="843"/>
                      <a:pt x="560" y="843"/>
                    </a:cubicBezTo>
                    <a:cubicBezTo>
                      <a:pt x="568" y="843"/>
                      <a:pt x="576" y="843"/>
                      <a:pt x="584" y="843"/>
                    </a:cubicBezTo>
                    <a:cubicBezTo>
                      <a:pt x="808" y="843"/>
                      <a:pt x="991" y="639"/>
                      <a:pt x="991" y="416"/>
                    </a:cubicBezTo>
                    <a:cubicBezTo>
                      <a:pt x="978" y="159"/>
                      <a:pt x="767" y="1"/>
                      <a:pt x="5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0800000" flipH="1">
                <a:off x="6928722" y="4169899"/>
                <a:ext cx="897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45" extrusionOk="0">
                    <a:moveTo>
                      <a:pt x="123" y="1"/>
                    </a:moveTo>
                    <a:cubicBezTo>
                      <a:pt x="62" y="1"/>
                      <a:pt x="1" y="62"/>
                      <a:pt x="21" y="123"/>
                    </a:cubicBezTo>
                    <a:cubicBezTo>
                      <a:pt x="21" y="184"/>
                      <a:pt x="82" y="245"/>
                      <a:pt x="143" y="245"/>
                    </a:cubicBezTo>
                    <a:cubicBezTo>
                      <a:pt x="204" y="225"/>
                      <a:pt x="245" y="184"/>
                      <a:pt x="245" y="123"/>
                    </a:cubicBezTo>
                    <a:cubicBezTo>
                      <a:pt x="24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10800000" flipH="1">
                <a:off x="8178976" y="4160446"/>
                <a:ext cx="21653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5" extrusionOk="0">
                    <a:moveTo>
                      <a:pt x="357" y="1"/>
                    </a:moveTo>
                    <a:cubicBezTo>
                      <a:pt x="347" y="1"/>
                      <a:pt x="336" y="1"/>
                      <a:pt x="326" y="3"/>
                    </a:cubicBezTo>
                    <a:cubicBezTo>
                      <a:pt x="102" y="3"/>
                      <a:pt x="0" y="288"/>
                      <a:pt x="163" y="430"/>
                    </a:cubicBezTo>
                    <a:cubicBezTo>
                      <a:pt x="215" y="482"/>
                      <a:pt x="277" y="505"/>
                      <a:pt x="337" y="505"/>
                    </a:cubicBezTo>
                    <a:cubicBezTo>
                      <a:pt x="467" y="505"/>
                      <a:pt x="590" y="400"/>
                      <a:pt x="590" y="247"/>
                    </a:cubicBezTo>
                    <a:cubicBezTo>
                      <a:pt x="590" y="115"/>
                      <a:pt x="486" y="1"/>
                      <a:pt x="3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10800000" flipH="1">
                <a:off x="8940157" y="4157039"/>
                <a:ext cx="31875" cy="27038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8" extrusionOk="0">
                    <a:moveTo>
                      <a:pt x="488" y="0"/>
                    </a:moveTo>
                    <a:cubicBezTo>
                      <a:pt x="163" y="21"/>
                      <a:pt x="0" y="428"/>
                      <a:pt x="244" y="651"/>
                    </a:cubicBezTo>
                    <a:cubicBezTo>
                      <a:pt x="316" y="711"/>
                      <a:pt x="399" y="737"/>
                      <a:pt x="481" y="737"/>
                    </a:cubicBezTo>
                    <a:cubicBezTo>
                      <a:pt x="680" y="737"/>
                      <a:pt x="869" y="583"/>
                      <a:pt x="855" y="367"/>
                    </a:cubicBezTo>
                    <a:cubicBezTo>
                      <a:pt x="855" y="163"/>
                      <a:pt x="672" y="0"/>
                      <a:pt x="48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10800000" flipH="1">
                <a:off x="9285539" y="4154218"/>
                <a:ext cx="38579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8" extrusionOk="0">
                    <a:moveTo>
                      <a:pt x="585" y="1"/>
                    </a:moveTo>
                    <a:cubicBezTo>
                      <a:pt x="468" y="1"/>
                      <a:pt x="350" y="46"/>
                      <a:pt x="259" y="144"/>
                    </a:cubicBezTo>
                    <a:cubicBezTo>
                      <a:pt x="0" y="443"/>
                      <a:pt x="209" y="898"/>
                      <a:pt x="581" y="898"/>
                    </a:cubicBezTo>
                    <a:cubicBezTo>
                      <a:pt x="589" y="898"/>
                      <a:pt x="597" y="898"/>
                      <a:pt x="605" y="897"/>
                    </a:cubicBezTo>
                    <a:cubicBezTo>
                      <a:pt x="849" y="897"/>
                      <a:pt x="1053" y="673"/>
                      <a:pt x="1032" y="429"/>
                    </a:cubicBezTo>
                    <a:cubicBezTo>
                      <a:pt x="1019" y="163"/>
                      <a:pt x="805" y="1"/>
                      <a:pt x="5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10800000" flipH="1">
                <a:off x="9581277" y="4147989"/>
                <a:ext cx="48288" cy="4132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8" extrusionOk="0">
                    <a:moveTo>
                      <a:pt x="575" y="0"/>
                    </a:moveTo>
                    <a:cubicBezTo>
                      <a:pt x="567" y="0"/>
                      <a:pt x="559" y="1"/>
                      <a:pt x="550" y="1"/>
                    </a:cubicBezTo>
                    <a:cubicBezTo>
                      <a:pt x="245" y="21"/>
                      <a:pt x="1" y="286"/>
                      <a:pt x="21" y="591"/>
                    </a:cubicBezTo>
                    <a:cubicBezTo>
                      <a:pt x="35" y="912"/>
                      <a:pt x="303" y="1128"/>
                      <a:pt x="578" y="1128"/>
                    </a:cubicBezTo>
                    <a:cubicBezTo>
                      <a:pt x="721" y="1128"/>
                      <a:pt x="866" y="1069"/>
                      <a:pt x="978" y="937"/>
                    </a:cubicBezTo>
                    <a:cubicBezTo>
                      <a:pt x="1318" y="577"/>
                      <a:pt x="1048" y="0"/>
                      <a:pt x="57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10800000" flipH="1">
                <a:off x="8273648" y="4171804"/>
                <a:ext cx="23668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41" extrusionOk="0">
                    <a:moveTo>
                      <a:pt x="378" y="1"/>
                    </a:moveTo>
                    <a:cubicBezTo>
                      <a:pt x="367" y="1"/>
                      <a:pt x="357" y="1"/>
                      <a:pt x="346" y="3"/>
                    </a:cubicBezTo>
                    <a:cubicBezTo>
                      <a:pt x="102" y="3"/>
                      <a:pt x="0" y="308"/>
                      <a:pt x="184" y="471"/>
                    </a:cubicBezTo>
                    <a:cubicBezTo>
                      <a:pt x="232" y="519"/>
                      <a:pt x="292" y="540"/>
                      <a:pt x="353" y="540"/>
                    </a:cubicBezTo>
                    <a:cubicBezTo>
                      <a:pt x="498" y="540"/>
                      <a:pt x="646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10800000" flipH="1">
                <a:off x="9359327" y="4156453"/>
                <a:ext cx="40851" cy="3520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61" extrusionOk="0">
                    <a:moveTo>
                      <a:pt x="625" y="0"/>
                    </a:moveTo>
                    <a:cubicBezTo>
                      <a:pt x="499" y="0"/>
                      <a:pt x="373" y="52"/>
                      <a:pt x="280" y="167"/>
                    </a:cubicBezTo>
                    <a:cubicBezTo>
                      <a:pt x="1" y="466"/>
                      <a:pt x="230" y="961"/>
                      <a:pt x="623" y="961"/>
                    </a:cubicBezTo>
                    <a:cubicBezTo>
                      <a:pt x="630" y="961"/>
                      <a:pt x="638" y="961"/>
                      <a:pt x="646" y="960"/>
                    </a:cubicBezTo>
                    <a:cubicBezTo>
                      <a:pt x="911" y="940"/>
                      <a:pt x="1114" y="716"/>
                      <a:pt x="1114" y="451"/>
                    </a:cubicBezTo>
                    <a:cubicBezTo>
                      <a:pt x="1088" y="175"/>
                      <a:pt x="857" y="0"/>
                      <a:pt x="6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0800000" flipH="1">
                <a:off x="7791278" y="4178069"/>
                <a:ext cx="186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5" extrusionOk="0">
                    <a:moveTo>
                      <a:pt x="279" y="1"/>
                    </a:moveTo>
                    <a:cubicBezTo>
                      <a:pt x="225" y="1"/>
                      <a:pt x="170" y="21"/>
                      <a:pt x="123" y="68"/>
                    </a:cubicBezTo>
                    <a:cubicBezTo>
                      <a:pt x="1" y="210"/>
                      <a:pt x="103" y="434"/>
                      <a:pt x="306" y="434"/>
                    </a:cubicBezTo>
                    <a:cubicBezTo>
                      <a:pt x="408" y="434"/>
                      <a:pt x="510" y="332"/>
                      <a:pt x="510" y="210"/>
                    </a:cubicBezTo>
                    <a:cubicBezTo>
                      <a:pt x="496" y="87"/>
                      <a:pt x="390" y="1"/>
                      <a:pt x="27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10800000" flipH="1">
                <a:off x="7406585" y="4181806"/>
                <a:ext cx="14948" cy="128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0" extrusionOk="0">
                    <a:moveTo>
                      <a:pt x="256" y="0"/>
                    </a:moveTo>
                    <a:cubicBezTo>
                      <a:pt x="246" y="0"/>
                      <a:pt x="235" y="1"/>
                      <a:pt x="225" y="3"/>
                    </a:cubicBezTo>
                    <a:cubicBezTo>
                      <a:pt x="62" y="3"/>
                      <a:pt x="1" y="187"/>
                      <a:pt x="123" y="309"/>
                    </a:cubicBezTo>
                    <a:cubicBezTo>
                      <a:pt x="152" y="337"/>
                      <a:pt x="187" y="350"/>
                      <a:pt x="223" y="350"/>
                    </a:cubicBezTo>
                    <a:cubicBezTo>
                      <a:pt x="313" y="350"/>
                      <a:pt x="408" y="269"/>
                      <a:pt x="408" y="166"/>
                    </a:cubicBezTo>
                    <a:cubicBezTo>
                      <a:pt x="408" y="75"/>
                      <a:pt x="343" y="0"/>
                      <a:pt x="25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10800000" flipH="1">
                <a:off x="8845449" y="4169569"/>
                <a:ext cx="30629" cy="2575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03" extrusionOk="0">
                    <a:moveTo>
                      <a:pt x="500" y="0"/>
                    </a:moveTo>
                    <a:cubicBezTo>
                      <a:pt x="490" y="0"/>
                      <a:pt x="479" y="1"/>
                      <a:pt x="469" y="2"/>
                    </a:cubicBezTo>
                    <a:cubicBezTo>
                      <a:pt x="143" y="2"/>
                      <a:pt x="1" y="389"/>
                      <a:pt x="245" y="613"/>
                    </a:cubicBezTo>
                    <a:cubicBezTo>
                      <a:pt x="313" y="674"/>
                      <a:pt x="394" y="702"/>
                      <a:pt x="474" y="702"/>
                    </a:cubicBezTo>
                    <a:cubicBezTo>
                      <a:pt x="657" y="702"/>
                      <a:pt x="835" y="554"/>
                      <a:pt x="835" y="328"/>
                    </a:cubicBezTo>
                    <a:cubicBezTo>
                      <a:pt x="816" y="155"/>
                      <a:pt x="670" y="0"/>
                      <a:pt x="50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10800000" flipH="1">
                <a:off x="7022660" y="4189243"/>
                <a:ext cx="9709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5" extrusionOk="0">
                    <a:moveTo>
                      <a:pt x="143" y="0"/>
                    </a:moveTo>
                    <a:cubicBezTo>
                      <a:pt x="62" y="0"/>
                      <a:pt x="0" y="61"/>
                      <a:pt x="21" y="142"/>
                    </a:cubicBezTo>
                    <a:cubicBezTo>
                      <a:pt x="39" y="198"/>
                      <a:pt x="88" y="224"/>
                      <a:pt x="137" y="224"/>
                    </a:cubicBezTo>
                    <a:cubicBezTo>
                      <a:pt x="195" y="224"/>
                      <a:pt x="254" y="188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10800000" flipH="1">
                <a:off x="9115541" y="4167627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8" y="1"/>
                    </a:moveTo>
                    <a:cubicBezTo>
                      <a:pt x="431" y="1"/>
                      <a:pt x="322" y="41"/>
                      <a:pt x="239" y="131"/>
                    </a:cubicBezTo>
                    <a:cubicBezTo>
                      <a:pt x="0" y="390"/>
                      <a:pt x="190" y="824"/>
                      <a:pt x="541" y="824"/>
                    </a:cubicBezTo>
                    <a:cubicBezTo>
                      <a:pt x="549" y="824"/>
                      <a:pt x="557" y="823"/>
                      <a:pt x="565" y="823"/>
                    </a:cubicBezTo>
                    <a:cubicBezTo>
                      <a:pt x="789" y="803"/>
                      <a:pt x="972" y="619"/>
                      <a:pt x="951" y="396"/>
                    </a:cubicBezTo>
                    <a:cubicBezTo>
                      <a:pt x="951" y="154"/>
                      <a:pt x="747" y="1"/>
                      <a:pt x="53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10800000" flipH="1">
                <a:off x="8368319" y="4180267"/>
                <a:ext cx="25170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72" extrusionOk="0">
                    <a:moveTo>
                      <a:pt x="387" y="0"/>
                    </a:moveTo>
                    <a:cubicBezTo>
                      <a:pt x="123" y="21"/>
                      <a:pt x="1" y="326"/>
                      <a:pt x="204" y="489"/>
                    </a:cubicBezTo>
                    <a:cubicBezTo>
                      <a:pt x="261" y="546"/>
                      <a:pt x="330" y="571"/>
                      <a:pt x="397" y="571"/>
                    </a:cubicBezTo>
                    <a:cubicBezTo>
                      <a:pt x="546" y="571"/>
                      <a:pt x="686" y="447"/>
                      <a:pt x="672" y="265"/>
                    </a:cubicBezTo>
                    <a:cubicBezTo>
                      <a:pt x="672" y="122"/>
                      <a:pt x="530" y="0"/>
                      <a:pt x="3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10800000" flipH="1">
                <a:off x="6347211" y="4198952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41" y="1"/>
                      <a:pt x="1" y="21"/>
                      <a:pt x="21" y="62"/>
                    </a:cubicBezTo>
                    <a:cubicBezTo>
                      <a:pt x="21" y="82"/>
                      <a:pt x="41" y="102"/>
                      <a:pt x="62" y="102"/>
                    </a:cubicBezTo>
                    <a:cubicBezTo>
                      <a:pt x="82" y="102"/>
                      <a:pt x="102" y="82"/>
                      <a:pt x="102" y="6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10800000" flipH="1">
                <a:off x="6443385" y="4200344"/>
                <a:ext cx="4836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32" h="87" extrusionOk="0">
                    <a:moveTo>
                      <a:pt x="77" y="0"/>
                    </a:moveTo>
                    <a:cubicBezTo>
                      <a:pt x="73" y="0"/>
                      <a:pt x="68" y="1"/>
                      <a:pt x="62" y="2"/>
                    </a:cubicBezTo>
                    <a:cubicBezTo>
                      <a:pt x="21" y="2"/>
                      <a:pt x="1" y="23"/>
                      <a:pt x="1" y="63"/>
                    </a:cubicBezTo>
                    <a:cubicBezTo>
                      <a:pt x="5" y="80"/>
                      <a:pt x="14" y="86"/>
                      <a:pt x="25" y="86"/>
                    </a:cubicBezTo>
                    <a:cubicBezTo>
                      <a:pt x="65" y="86"/>
                      <a:pt x="132" y="0"/>
                      <a:pt x="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10800000" flipH="1">
                <a:off x="8750045" y="4179241"/>
                <a:ext cx="29603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82" extrusionOk="0">
                    <a:moveTo>
                      <a:pt x="448" y="1"/>
                    </a:moveTo>
                    <a:cubicBezTo>
                      <a:pt x="143" y="21"/>
                      <a:pt x="0" y="388"/>
                      <a:pt x="224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6" y="681"/>
                      <a:pt x="808" y="538"/>
                      <a:pt x="794" y="326"/>
                    </a:cubicBezTo>
                    <a:cubicBezTo>
                      <a:pt x="794" y="143"/>
                      <a:pt x="631" y="1"/>
                      <a:pt x="44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10800000" flipH="1">
                <a:off x="6251807" y="4202689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0" y="0"/>
                      <a:pt x="0" y="82"/>
                      <a:pt x="41" y="82"/>
                    </a:cubicBezTo>
                    <a:cubicBezTo>
                      <a:pt x="81" y="61"/>
                      <a:pt x="81" y="21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10800000" flipH="1">
                <a:off x="8463760" y="4185506"/>
                <a:ext cx="2612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2" extrusionOk="0">
                    <a:moveTo>
                      <a:pt x="387" y="0"/>
                    </a:moveTo>
                    <a:cubicBezTo>
                      <a:pt x="122" y="21"/>
                      <a:pt x="0" y="346"/>
                      <a:pt x="204" y="509"/>
                    </a:cubicBezTo>
                    <a:cubicBezTo>
                      <a:pt x="267" y="566"/>
                      <a:pt x="340" y="592"/>
                      <a:pt x="411" y="592"/>
                    </a:cubicBezTo>
                    <a:cubicBezTo>
                      <a:pt x="568" y="592"/>
                      <a:pt x="713" y="467"/>
                      <a:pt x="713" y="285"/>
                    </a:cubicBezTo>
                    <a:cubicBezTo>
                      <a:pt x="692" y="123"/>
                      <a:pt x="550" y="0"/>
                      <a:pt x="3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10800000" flipH="1">
                <a:off x="8659074" y="4184810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23" y="2"/>
                      <a:pt x="1" y="165"/>
                      <a:pt x="1" y="348"/>
                    </a:cubicBezTo>
                    <a:cubicBezTo>
                      <a:pt x="14" y="535"/>
                      <a:pt x="169" y="652"/>
                      <a:pt x="331" y="652"/>
                    </a:cubicBezTo>
                    <a:cubicBezTo>
                      <a:pt x="415" y="652"/>
                      <a:pt x="501" y="621"/>
                      <a:pt x="570" y="551"/>
                    </a:cubicBezTo>
                    <a:cubicBezTo>
                      <a:pt x="748" y="334"/>
                      <a:pt x="619" y="1"/>
                      <a:pt x="3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10800000" flipH="1">
                <a:off x="6538825" y="4203972"/>
                <a:ext cx="5825" cy="55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1" extrusionOk="0">
                    <a:moveTo>
                      <a:pt x="94" y="1"/>
                    </a:moveTo>
                    <a:cubicBezTo>
                      <a:pt x="90" y="1"/>
                      <a:pt x="86" y="1"/>
                      <a:pt x="82" y="2"/>
                    </a:cubicBezTo>
                    <a:cubicBezTo>
                      <a:pt x="41" y="2"/>
                      <a:pt x="0" y="43"/>
                      <a:pt x="0" y="84"/>
                    </a:cubicBezTo>
                    <a:cubicBezTo>
                      <a:pt x="0" y="117"/>
                      <a:pt x="27" y="150"/>
                      <a:pt x="59" y="150"/>
                    </a:cubicBezTo>
                    <a:cubicBezTo>
                      <a:pt x="67" y="150"/>
                      <a:pt x="74" y="149"/>
                      <a:pt x="82" y="145"/>
                    </a:cubicBezTo>
                    <a:cubicBezTo>
                      <a:pt x="86" y="146"/>
                      <a:pt x="90" y="146"/>
                      <a:pt x="94" y="146"/>
                    </a:cubicBezTo>
                    <a:cubicBezTo>
                      <a:pt x="159" y="146"/>
                      <a:pt x="159" y="1"/>
                      <a:pt x="9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10800000" flipH="1">
                <a:off x="8559164" y="4187008"/>
                <a:ext cx="27405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14" extrusionOk="0">
                    <a:moveTo>
                      <a:pt x="443" y="1"/>
                    </a:moveTo>
                    <a:cubicBezTo>
                      <a:pt x="431" y="1"/>
                      <a:pt x="420" y="1"/>
                      <a:pt x="408" y="2"/>
                    </a:cubicBezTo>
                    <a:cubicBezTo>
                      <a:pt x="143" y="2"/>
                      <a:pt x="1" y="348"/>
                      <a:pt x="225" y="532"/>
                    </a:cubicBezTo>
                    <a:cubicBezTo>
                      <a:pt x="287" y="588"/>
                      <a:pt x="362" y="613"/>
                      <a:pt x="434" y="613"/>
                    </a:cubicBezTo>
                    <a:cubicBezTo>
                      <a:pt x="596" y="613"/>
                      <a:pt x="748" y="484"/>
                      <a:pt x="733" y="287"/>
                    </a:cubicBezTo>
                    <a:cubicBezTo>
                      <a:pt x="733" y="135"/>
                      <a:pt x="609" y="1"/>
                      <a:pt x="4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10800000" flipH="1">
                <a:off x="6156367" y="4211629"/>
                <a:ext cx="227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62" h="42" extrusionOk="0">
                    <a:moveTo>
                      <a:pt x="21" y="1"/>
                    </a:moveTo>
                    <a:cubicBezTo>
                      <a:pt x="21" y="1"/>
                      <a:pt x="0" y="1"/>
                      <a:pt x="21" y="21"/>
                    </a:cubicBezTo>
                    <a:cubicBezTo>
                      <a:pt x="21" y="41"/>
                      <a:pt x="21" y="41"/>
                      <a:pt x="41" y="41"/>
                    </a:cubicBezTo>
                    <a:cubicBezTo>
                      <a:pt x="41" y="41"/>
                      <a:pt x="41" y="41"/>
                      <a:pt x="61" y="21"/>
                    </a:cubicBezTo>
                    <a:cubicBezTo>
                      <a:pt x="6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10800000" flipH="1">
                <a:off x="7884484" y="4196717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14"/>
                      <a:pt x="123" y="458"/>
                      <a:pt x="326" y="458"/>
                    </a:cubicBezTo>
                    <a:cubicBezTo>
                      <a:pt x="448" y="458"/>
                      <a:pt x="550" y="336"/>
                      <a:pt x="550" y="214"/>
                    </a:cubicBezTo>
                    <a:cubicBezTo>
                      <a:pt x="537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10800000" flipH="1">
                <a:off x="9194568" y="4184041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74" y="1"/>
                    </a:moveTo>
                    <a:cubicBezTo>
                      <a:pt x="459" y="1"/>
                      <a:pt x="345" y="45"/>
                      <a:pt x="259" y="145"/>
                    </a:cubicBezTo>
                    <a:cubicBezTo>
                      <a:pt x="1" y="424"/>
                      <a:pt x="190" y="878"/>
                      <a:pt x="561" y="878"/>
                    </a:cubicBezTo>
                    <a:cubicBezTo>
                      <a:pt x="569" y="878"/>
                      <a:pt x="577" y="878"/>
                      <a:pt x="585" y="877"/>
                    </a:cubicBezTo>
                    <a:cubicBezTo>
                      <a:pt x="829" y="857"/>
                      <a:pt x="1012" y="653"/>
                      <a:pt x="1012" y="409"/>
                    </a:cubicBezTo>
                    <a:cubicBezTo>
                      <a:pt x="999" y="157"/>
                      <a:pt x="78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10800000" flipH="1">
                <a:off x="7501293" y="4204045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183" y="1"/>
                    </a:moveTo>
                    <a:cubicBezTo>
                      <a:pt x="82" y="1"/>
                      <a:pt x="0" y="82"/>
                      <a:pt x="0" y="204"/>
                    </a:cubicBezTo>
                    <a:cubicBezTo>
                      <a:pt x="18" y="295"/>
                      <a:pt x="86" y="370"/>
                      <a:pt x="173" y="370"/>
                    </a:cubicBezTo>
                    <a:cubicBezTo>
                      <a:pt x="183" y="370"/>
                      <a:pt x="193" y="369"/>
                      <a:pt x="204" y="367"/>
                    </a:cubicBezTo>
                    <a:cubicBezTo>
                      <a:pt x="428" y="347"/>
                      <a:pt x="407" y="21"/>
                      <a:pt x="18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10800000" flipH="1">
                <a:off x="7115097" y="4207855"/>
                <a:ext cx="142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87" extrusionOk="0">
                    <a:moveTo>
                      <a:pt x="184" y="0"/>
                    </a:moveTo>
                    <a:cubicBezTo>
                      <a:pt x="7" y="20"/>
                      <a:pt x="1" y="286"/>
                      <a:pt x="184" y="286"/>
                    </a:cubicBezTo>
                    <a:cubicBezTo>
                      <a:pt x="190" y="286"/>
                      <a:pt x="197" y="286"/>
                      <a:pt x="204" y="285"/>
                    </a:cubicBezTo>
                    <a:cubicBezTo>
                      <a:pt x="387" y="285"/>
                      <a:pt x="367" y="0"/>
                      <a:pt x="1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10800000" flipH="1">
                <a:off x="6634229" y="4211995"/>
                <a:ext cx="6741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0" extrusionOk="0">
                    <a:moveTo>
                      <a:pt x="113" y="1"/>
                    </a:moveTo>
                    <a:cubicBezTo>
                      <a:pt x="103" y="1"/>
                      <a:pt x="93" y="3"/>
                      <a:pt x="82" y="6"/>
                    </a:cubicBezTo>
                    <a:cubicBezTo>
                      <a:pt x="77" y="3"/>
                      <a:pt x="71" y="2"/>
                      <a:pt x="66" y="2"/>
                    </a:cubicBezTo>
                    <a:cubicBezTo>
                      <a:pt x="31" y="2"/>
                      <a:pt x="1" y="53"/>
                      <a:pt x="1" y="88"/>
                    </a:cubicBezTo>
                    <a:cubicBezTo>
                      <a:pt x="1" y="149"/>
                      <a:pt x="47" y="179"/>
                      <a:pt x="92" y="179"/>
                    </a:cubicBezTo>
                    <a:cubicBezTo>
                      <a:pt x="138" y="179"/>
                      <a:pt x="184" y="149"/>
                      <a:pt x="184" y="88"/>
                    </a:cubicBezTo>
                    <a:cubicBezTo>
                      <a:pt x="184" y="37"/>
                      <a:pt x="156" y="1"/>
                      <a:pt x="1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10800000" flipH="1">
                <a:off x="9023104" y="418997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0"/>
                    </a:moveTo>
                    <a:cubicBezTo>
                      <a:pt x="408" y="0"/>
                      <a:pt x="302" y="41"/>
                      <a:pt x="219" y="131"/>
                    </a:cubicBezTo>
                    <a:cubicBezTo>
                      <a:pt x="0" y="389"/>
                      <a:pt x="169" y="783"/>
                      <a:pt x="518" y="783"/>
                    </a:cubicBezTo>
                    <a:cubicBezTo>
                      <a:pt x="527" y="783"/>
                      <a:pt x="535" y="783"/>
                      <a:pt x="544" y="783"/>
                    </a:cubicBezTo>
                    <a:cubicBezTo>
                      <a:pt x="748" y="783"/>
                      <a:pt x="910" y="599"/>
                      <a:pt x="910" y="376"/>
                    </a:cubicBezTo>
                    <a:cubicBezTo>
                      <a:pt x="897" y="148"/>
                      <a:pt x="708" y="0"/>
                      <a:pt x="5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10800000" flipH="1">
                <a:off x="9484590" y="4082555"/>
                <a:ext cx="95257" cy="138746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787" extrusionOk="0">
                    <a:moveTo>
                      <a:pt x="720" y="0"/>
                    </a:moveTo>
                    <a:cubicBezTo>
                      <a:pt x="577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8"/>
                    </a:cubicBezTo>
                    <a:cubicBezTo>
                      <a:pt x="808" y="1077"/>
                      <a:pt x="849" y="1077"/>
                      <a:pt x="870" y="1077"/>
                    </a:cubicBezTo>
                    <a:cubicBezTo>
                      <a:pt x="707" y="1179"/>
                      <a:pt x="605" y="1362"/>
                      <a:pt x="625" y="1545"/>
                    </a:cubicBezTo>
                    <a:cubicBezTo>
                      <a:pt x="625" y="1819"/>
                      <a:pt x="870" y="2055"/>
                      <a:pt x="1141" y="2055"/>
                    </a:cubicBezTo>
                    <a:cubicBezTo>
                      <a:pt x="1153" y="2055"/>
                      <a:pt x="1164" y="2055"/>
                      <a:pt x="1175" y="2054"/>
                    </a:cubicBezTo>
                    <a:lnTo>
                      <a:pt x="1256" y="2054"/>
                    </a:lnTo>
                    <a:cubicBezTo>
                      <a:pt x="882" y="2369"/>
                      <a:pt x="1118" y="2951"/>
                      <a:pt x="1576" y="2951"/>
                    </a:cubicBezTo>
                    <a:cubicBezTo>
                      <a:pt x="1591" y="2951"/>
                      <a:pt x="1607" y="2951"/>
                      <a:pt x="1622" y="2949"/>
                    </a:cubicBezTo>
                    <a:cubicBezTo>
                      <a:pt x="1663" y="2949"/>
                      <a:pt x="1683" y="2929"/>
                      <a:pt x="1704" y="2929"/>
                    </a:cubicBezTo>
                    <a:cubicBezTo>
                      <a:pt x="1622" y="3031"/>
                      <a:pt x="1561" y="3173"/>
                      <a:pt x="1561" y="3295"/>
                    </a:cubicBezTo>
                    <a:cubicBezTo>
                      <a:pt x="1581" y="3628"/>
                      <a:pt x="1827" y="3787"/>
                      <a:pt x="2072" y="3787"/>
                    </a:cubicBezTo>
                    <a:cubicBezTo>
                      <a:pt x="2336" y="3787"/>
                      <a:pt x="2600" y="3603"/>
                      <a:pt x="2579" y="3255"/>
                    </a:cubicBezTo>
                    <a:lnTo>
                      <a:pt x="2579" y="3255"/>
                    </a:lnTo>
                    <a:lnTo>
                      <a:pt x="2579" y="3275"/>
                    </a:lnTo>
                    <a:cubicBezTo>
                      <a:pt x="2559" y="3002"/>
                      <a:pt x="2335" y="2785"/>
                      <a:pt x="2083" y="2785"/>
                    </a:cubicBezTo>
                    <a:cubicBezTo>
                      <a:pt x="2072" y="2785"/>
                      <a:pt x="2061" y="2786"/>
                      <a:pt x="2050" y="2787"/>
                    </a:cubicBezTo>
                    <a:lnTo>
                      <a:pt x="1968" y="2787"/>
                    </a:lnTo>
                    <a:cubicBezTo>
                      <a:pt x="2070" y="2685"/>
                      <a:pt x="2131" y="2542"/>
                      <a:pt x="2111" y="2400"/>
                    </a:cubicBezTo>
                    <a:cubicBezTo>
                      <a:pt x="2111" y="2127"/>
                      <a:pt x="1887" y="1910"/>
                      <a:pt x="1618" y="1910"/>
                    </a:cubicBezTo>
                    <a:cubicBezTo>
                      <a:pt x="1606" y="1910"/>
                      <a:pt x="1594" y="1911"/>
                      <a:pt x="1582" y="1912"/>
                    </a:cubicBezTo>
                    <a:lnTo>
                      <a:pt x="1521" y="1912"/>
                    </a:lnTo>
                    <a:cubicBezTo>
                      <a:pt x="1622" y="1790"/>
                      <a:pt x="1683" y="1647"/>
                      <a:pt x="1683" y="1505"/>
                    </a:cubicBezTo>
                    <a:cubicBezTo>
                      <a:pt x="1664" y="1212"/>
                      <a:pt x="1439" y="995"/>
                      <a:pt x="1170" y="995"/>
                    </a:cubicBezTo>
                    <a:cubicBezTo>
                      <a:pt x="1158" y="995"/>
                      <a:pt x="1146" y="995"/>
                      <a:pt x="1134" y="996"/>
                    </a:cubicBezTo>
                    <a:lnTo>
                      <a:pt x="1012" y="996"/>
                    </a:lnTo>
                    <a:cubicBezTo>
                      <a:pt x="1195" y="894"/>
                      <a:pt x="1277" y="711"/>
                      <a:pt x="1277" y="528"/>
                    </a:cubicBezTo>
                    <a:cubicBezTo>
                      <a:pt x="1263" y="207"/>
                      <a:pt x="995" y="0"/>
                      <a:pt x="72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10800000" flipH="1">
                <a:off x="6061695" y="422503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10800000" flipH="1">
                <a:off x="9269858" y="4191478"/>
                <a:ext cx="40081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7" extrusionOk="0">
                    <a:moveTo>
                      <a:pt x="625" y="0"/>
                    </a:moveTo>
                    <a:cubicBezTo>
                      <a:pt x="503" y="0"/>
                      <a:pt x="378" y="47"/>
                      <a:pt x="280" y="153"/>
                    </a:cubicBezTo>
                    <a:cubicBezTo>
                      <a:pt x="1" y="452"/>
                      <a:pt x="230" y="926"/>
                      <a:pt x="622" y="926"/>
                    </a:cubicBezTo>
                    <a:cubicBezTo>
                      <a:pt x="630" y="926"/>
                      <a:pt x="638" y="926"/>
                      <a:pt x="646" y="926"/>
                    </a:cubicBezTo>
                    <a:cubicBezTo>
                      <a:pt x="890" y="926"/>
                      <a:pt x="1094" y="702"/>
                      <a:pt x="1094" y="437"/>
                    </a:cubicBezTo>
                    <a:cubicBezTo>
                      <a:pt x="1081" y="171"/>
                      <a:pt x="858" y="0"/>
                      <a:pt x="6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10800000" flipH="1">
                <a:off x="9342950" y="4190745"/>
                <a:ext cx="4231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95" extrusionOk="0">
                    <a:moveTo>
                      <a:pt x="648" y="0"/>
                    </a:moveTo>
                    <a:cubicBezTo>
                      <a:pt x="523" y="0"/>
                      <a:pt x="396" y="50"/>
                      <a:pt x="300" y="160"/>
                    </a:cubicBezTo>
                    <a:cubicBezTo>
                      <a:pt x="0" y="479"/>
                      <a:pt x="230" y="995"/>
                      <a:pt x="642" y="995"/>
                    </a:cubicBezTo>
                    <a:cubicBezTo>
                      <a:pt x="650" y="995"/>
                      <a:pt x="658" y="995"/>
                      <a:pt x="666" y="994"/>
                    </a:cubicBezTo>
                    <a:cubicBezTo>
                      <a:pt x="951" y="974"/>
                      <a:pt x="1154" y="750"/>
                      <a:pt x="1134" y="485"/>
                    </a:cubicBezTo>
                    <a:cubicBezTo>
                      <a:pt x="1134" y="189"/>
                      <a:pt x="893" y="0"/>
                      <a:pt x="64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10800000" flipH="1">
                <a:off x="6727435" y="4224305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4"/>
                      <a:pt x="245" y="103"/>
                    </a:cubicBezTo>
                    <a:cubicBezTo>
                      <a:pt x="245" y="4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10800000" flipH="1">
                <a:off x="7977873" y="4213827"/>
                <a:ext cx="21470" cy="1864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9" extrusionOk="0">
                    <a:moveTo>
                      <a:pt x="332" y="1"/>
                    </a:moveTo>
                    <a:cubicBezTo>
                      <a:pt x="269" y="1"/>
                      <a:pt x="205" y="26"/>
                      <a:pt x="158" y="80"/>
                    </a:cubicBezTo>
                    <a:cubicBezTo>
                      <a:pt x="1" y="256"/>
                      <a:pt x="127" y="508"/>
                      <a:pt x="337" y="508"/>
                    </a:cubicBezTo>
                    <a:cubicBezTo>
                      <a:pt x="345" y="508"/>
                      <a:pt x="353" y="508"/>
                      <a:pt x="361" y="507"/>
                    </a:cubicBezTo>
                    <a:cubicBezTo>
                      <a:pt x="483" y="507"/>
                      <a:pt x="585" y="385"/>
                      <a:pt x="585" y="263"/>
                    </a:cubicBezTo>
                    <a:cubicBezTo>
                      <a:pt x="585" y="100"/>
                      <a:pt x="459" y="1"/>
                      <a:pt x="33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10800000" flipH="1">
                <a:off x="9567867" y="4190855"/>
                <a:ext cx="49790" cy="4169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38" extrusionOk="0">
                    <a:moveTo>
                      <a:pt x="596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1"/>
                      <a:pt x="1" y="286"/>
                      <a:pt x="21" y="591"/>
                    </a:cubicBezTo>
                    <a:cubicBezTo>
                      <a:pt x="34" y="926"/>
                      <a:pt x="313" y="1138"/>
                      <a:pt x="601" y="1138"/>
                    </a:cubicBezTo>
                    <a:cubicBezTo>
                      <a:pt x="750" y="1138"/>
                      <a:pt x="900" y="1082"/>
                      <a:pt x="1018" y="957"/>
                    </a:cubicBezTo>
                    <a:cubicBezTo>
                      <a:pt x="1358" y="577"/>
                      <a:pt x="1088" y="0"/>
                      <a:pt x="5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10800000" flipH="1">
                <a:off x="8928946" y="4208661"/>
                <a:ext cx="32864" cy="2835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74" extrusionOk="0">
                    <a:moveTo>
                      <a:pt x="512" y="0"/>
                    </a:moveTo>
                    <a:cubicBezTo>
                      <a:pt x="412" y="0"/>
                      <a:pt x="309" y="39"/>
                      <a:pt x="225" y="123"/>
                    </a:cubicBezTo>
                    <a:cubicBezTo>
                      <a:pt x="1" y="367"/>
                      <a:pt x="184" y="774"/>
                      <a:pt x="530" y="774"/>
                    </a:cubicBezTo>
                    <a:cubicBezTo>
                      <a:pt x="733" y="753"/>
                      <a:pt x="896" y="570"/>
                      <a:pt x="896" y="367"/>
                    </a:cubicBezTo>
                    <a:cubicBezTo>
                      <a:pt x="883" y="140"/>
                      <a:pt x="703" y="0"/>
                      <a:pt x="5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10800000" flipH="1">
                <a:off x="7591238" y="4224965"/>
                <a:ext cx="1894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11" extrusionOk="0">
                    <a:moveTo>
                      <a:pt x="273" y="1"/>
                    </a:moveTo>
                    <a:cubicBezTo>
                      <a:pt x="0" y="1"/>
                      <a:pt x="12" y="411"/>
                      <a:pt x="276" y="411"/>
                    </a:cubicBezTo>
                    <a:cubicBezTo>
                      <a:pt x="288" y="411"/>
                      <a:pt x="300" y="410"/>
                      <a:pt x="313" y="408"/>
                    </a:cubicBezTo>
                    <a:cubicBezTo>
                      <a:pt x="414" y="408"/>
                      <a:pt x="516" y="306"/>
                      <a:pt x="496" y="205"/>
                    </a:cubicBezTo>
                    <a:cubicBezTo>
                      <a:pt x="496" y="83"/>
                      <a:pt x="394" y="1"/>
                      <a:pt x="292" y="1"/>
                    </a:cubicBezTo>
                    <a:cubicBezTo>
                      <a:pt x="286" y="1"/>
                      <a:pt x="279" y="1"/>
                      <a:pt x="27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10800000" flipH="1">
                <a:off x="7209768" y="4229325"/>
                <a:ext cx="11980" cy="1080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5" extrusionOk="0">
                    <a:moveTo>
                      <a:pt x="189" y="1"/>
                    </a:moveTo>
                    <a:cubicBezTo>
                      <a:pt x="181" y="1"/>
                      <a:pt x="172" y="2"/>
                      <a:pt x="164" y="4"/>
                    </a:cubicBezTo>
                    <a:cubicBezTo>
                      <a:pt x="62" y="4"/>
                      <a:pt x="1" y="65"/>
                      <a:pt x="1" y="167"/>
                    </a:cubicBezTo>
                    <a:cubicBezTo>
                      <a:pt x="20" y="253"/>
                      <a:pt x="89" y="295"/>
                      <a:pt x="159" y="295"/>
                    </a:cubicBezTo>
                    <a:cubicBezTo>
                      <a:pt x="237" y="295"/>
                      <a:pt x="316" y="243"/>
                      <a:pt x="327" y="147"/>
                    </a:cubicBezTo>
                    <a:cubicBezTo>
                      <a:pt x="327" y="74"/>
                      <a:pt x="261" y="1"/>
                      <a:pt x="18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10800000" flipH="1">
                <a:off x="9102864" y="4211592"/>
                <a:ext cx="36381" cy="312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54" extrusionOk="0">
                    <a:moveTo>
                      <a:pt x="553" y="1"/>
                    </a:moveTo>
                    <a:cubicBezTo>
                      <a:pt x="442" y="1"/>
                      <a:pt x="329" y="44"/>
                      <a:pt x="239" y="140"/>
                    </a:cubicBezTo>
                    <a:cubicBezTo>
                      <a:pt x="0" y="419"/>
                      <a:pt x="190" y="853"/>
                      <a:pt x="560" y="853"/>
                    </a:cubicBezTo>
                    <a:cubicBezTo>
                      <a:pt x="568" y="853"/>
                      <a:pt x="577" y="853"/>
                      <a:pt x="585" y="852"/>
                    </a:cubicBezTo>
                    <a:cubicBezTo>
                      <a:pt x="809" y="832"/>
                      <a:pt x="992" y="649"/>
                      <a:pt x="992" y="405"/>
                    </a:cubicBezTo>
                    <a:cubicBezTo>
                      <a:pt x="979" y="163"/>
                      <a:pt x="770" y="1"/>
                      <a:pt x="5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10800000" flipH="1">
                <a:off x="8073094" y="4228775"/>
                <a:ext cx="22422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3" extrusionOk="0">
                    <a:moveTo>
                      <a:pt x="343" y="0"/>
                    </a:moveTo>
                    <a:cubicBezTo>
                      <a:pt x="279" y="0"/>
                      <a:pt x="215" y="23"/>
                      <a:pt x="163" y="75"/>
                    </a:cubicBezTo>
                    <a:cubicBezTo>
                      <a:pt x="1" y="238"/>
                      <a:pt x="123" y="502"/>
                      <a:pt x="347" y="502"/>
                    </a:cubicBezTo>
                    <a:cubicBezTo>
                      <a:pt x="489" y="502"/>
                      <a:pt x="611" y="401"/>
                      <a:pt x="611" y="258"/>
                    </a:cubicBezTo>
                    <a:cubicBezTo>
                      <a:pt x="611" y="106"/>
                      <a:pt x="479" y="0"/>
                      <a:pt x="3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10800000" flipH="1">
                <a:off x="6822436" y="4241452"/>
                <a:ext cx="10149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8" extrusionOk="0">
                    <a:moveTo>
                      <a:pt x="178" y="1"/>
                    </a:moveTo>
                    <a:cubicBezTo>
                      <a:pt x="170" y="1"/>
                      <a:pt x="163" y="2"/>
                      <a:pt x="154" y="5"/>
                    </a:cubicBezTo>
                    <a:cubicBezTo>
                      <a:pt x="0" y="5"/>
                      <a:pt x="149" y="168"/>
                      <a:pt x="231" y="168"/>
                    </a:cubicBezTo>
                    <a:cubicBezTo>
                      <a:pt x="257" y="168"/>
                      <a:pt x="277" y="151"/>
                      <a:pt x="277" y="106"/>
                    </a:cubicBezTo>
                    <a:cubicBezTo>
                      <a:pt x="259" y="54"/>
                      <a:pt x="226" y="1"/>
                      <a:pt x="1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10800000" flipH="1">
                <a:off x="8835007" y="4225038"/>
                <a:ext cx="31362" cy="27148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1" extrusionOk="0">
                    <a:moveTo>
                      <a:pt x="468" y="1"/>
                    </a:moveTo>
                    <a:cubicBezTo>
                      <a:pt x="374" y="1"/>
                      <a:pt x="279" y="35"/>
                      <a:pt x="204" y="109"/>
                    </a:cubicBezTo>
                    <a:cubicBezTo>
                      <a:pt x="1" y="354"/>
                      <a:pt x="164" y="740"/>
                      <a:pt x="510" y="740"/>
                    </a:cubicBezTo>
                    <a:cubicBezTo>
                      <a:pt x="693" y="720"/>
                      <a:pt x="856" y="557"/>
                      <a:pt x="856" y="354"/>
                    </a:cubicBezTo>
                    <a:cubicBezTo>
                      <a:pt x="842" y="136"/>
                      <a:pt x="657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10800000" flipH="1">
                <a:off x="9179656" y="4223536"/>
                <a:ext cx="39349" cy="3323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05" y="1"/>
                    </a:moveTo>
                    <a:cubicBezTo>
                      <a:pt x="489" y="1"/>
                      <a:pt x="371" y="48"/>
                      <a:pt x="280" y="153"/>
                    </a:cubicBezTo>
                    <a:cubicBezTo>
                      <a:pt x="1" y="432"/>
                      <a:pt x="210" y="906"/>
                      <a:pt x="601" y="906"/>
                    </a:cubicBezTo>
                    <a:cubicBezTo>
                      <a:pt x="609" y="906"/>
                      <a:pt x="618" y="906"/>
                      <a:pt x="626" y="906"/>
                    </a:cubicBezTo>
                    <a:cubicBezTo>
                      <a:pt x="870" y="885"/>
                      <a:pt x="1073" y="682"/>
                      <a:pt x="1053" y="438"/>
                    </a:cubicBezTo>
                    <a:cubicBezTo>
                      <a:pt x="1040" y="171"/>
                      <a:pt x="825" y="1"/>
                      <a:pt x="60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10800000" flipH="1">
                <a:off x="8171502" y="4240426"/>
                <a:ext cx="19418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05" extrusionOk="0">
                    <a:moveTo>
                      <a:pt x="267" y="0"/>
                    </a:moveTo>
                    <a:cubicBezTo>
                      <a:pt x="134" y="0"/>
                      <a:pt x="1" y="92"/>
                      <a:pt x="1" y="273"/>
                    </a:cubicBezTo>
                    <a:cubicBezTo>
                      <a:pt x="20" y="428"/>
                      <a:pt x="141" y="505"/>
                      <a:pt x="263" y="505"/>
                    </a:cubicBezTo>
                    <a:cubicBezTo>
                      <a:pt x="396" y="505"/>
                      <a:pt x="530" y="413"/>
                      <a:pt x="530" y="232"/>
                    </a:cubicBezTo>
                    <a:cubicBezTo>
                      <a:pt x="510" y="77"/>
                      <a:pt x="389" y="0"/>
                      <a:pt x="26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10800000" flipH="1">
                <a:off x="9476384" y="4219103"/>
                <a:ext cx="48288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30" extrusionOk="0">
                    <a:moveTo>
                      <a:pt x="576" y="1"/>
                    </a:moveTo>
                    <a:cubicBezTo>
                      <a:pt x="281" y="1"/>
                      <a:pt x="1" y="242"/>
                      <a:pt x="15" y="581"/>
                    </a:cubicBezTo>
                    <a:cubicBezTo>
                      <a:pt x="35" y="886"/>
                      <a:pt x="300" y="1130"/>
                      <a:pt x="605" y="1130"/>
                    </a:cubicBezTo>
                    <a:cubicBezTo>
                      <a:pt x="1094" y="1089"/>
                      <a:pt x="1317" y="479"/>
                      <a:pt x="951" y="153"/>
                    </a:cubicBezTo>
                    <a:cubicBezTo>
                      <a:pt x="839" y="47"/>
                      <a:pt x="706" y="1"/>
                      <a:pt x="5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10800000" flipH="1">
                <a:off x="7687667" y="4245921"/>
                <a:ext cx="16450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8" extrusionOk="0">
                    <a:moveTo>
                      <a:pt x="224" y="0"/>
                    </a:moveTo>
                    <a:cubicBezTo>
                      <a:pt x="102" y="0"/>
                      <a:pt x="0" y="102"/>
                      <a:pt x="21" y="224"/>
                    </a:cubicBezTo>
                    <a:cubicBezTo>
                      <a:pt x="21" y="361"/>
                      <a:pt x="120" y="428"/>
                      <a:pt x="223" y="428"/>
                    </a:cubicBezTo>
                    <a:cubicBezTo>
                      <a:pt x="333" y="428"/>
                      <a:pt x="448" y="351"/>
                      <a:pt x="448" y="204"/>
                    </a:cubicBezTo>
                    <a:cubicBezTo>
                      <a:pt x="428" y="8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10800000" flipH="1">
                <a:off x="9254214" y="4226504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4" y="1"/>
                    </a:moveTo>
                    <a:cubicBezTo>
                      <a:pt x="508" y="1"/>
                      <a:pt x="380" y="52"/>
                      <a:pt x="280" y="167"/>
                    </a:cubicBezTo>
                    <a:cubicBezTo>
                      <a:pt x="0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6" y="960"/>
                    </a:cubicBezTo>
                    <a:cubicBezTo>
                      <a:pt x="931" y="940"/>
                      <a:pt x="1134" y="716"/>
                      <a:pt x="1114" y="452"/>
                    </a:cubicBezTo>
                    <a:cubicBezTo>
                      <a:pt x="1088" y="175"/>
                      <a:pt x="865" y="1"/>
                      <a:pt x="63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10800000" flipH="1">
                <a:off x="7300959" y="4250355"/>
                <a:ext cx="16963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48" extrusionOk="0">
                    <a:moveTo>
                      <a:pt x="218" y="0"/>
                    </a:moveTo>
                    <a:cubicBezTo>
                      <a:pt x="1" y="20"/>
                      <a:pt x="14" y="347"/>
                      <a:pt x="220" y="347"/>
                    </a:cubicBezTo>
                    <a:cubicBezTo>
                      <a:pt x="226" y="347"/>
                      <a:pt x="232" y="347"/>
                      <a:pt x="239" y="346"/>
                    </a:cubicBezTo>
                    <a:cubicBezTo>
                      <a:pt x="463" y="346"/>
                      <a:pt x="463" y="0"/>
                      <a:pt x="21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10800000" flipH="1">
                <a:off x="8739603" y="4237715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80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5" y="530"/>
                      <a:pt x="835" y="347"/>
                    </a:cubicBezTo>
                    <a:cubicBezTo>
                      <a:pt x="821" y="13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10800000" flipH="1">
                <a:off x="6917547" y="4256363"/>
                <a:ext cx="9709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9" extrusionOk="0">
                    <a:moveTo>
                      <a:pt x="146" y="0"/>
                    </a:moveTo>
                    <a:cubicBezTo>
                      <a:pt x="138" y="0"/>
                      <a:pt x="130" y="1"/>
                      <a:pt x="122" y="4"/>
                    </a:cubicBezTo>
                    <a:cubicBezTo>
                      <a:pt x="41" y="4"/>
                      <a:pt x="0" y="65"/>
                      <a:pt x="0" y="126"/>
                    </a:cubicBezTo>
                    <a:cubicBezTo>
                      <a:pt x="0" y="207"/>
                      <a:pt x="61" y="268"/>
                      <a:pt x="143" y="26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47" y="55"/>
                      <a:pt x="199" y="0"/>
                      <a:pt x="1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10800000" flipH="1">
                <a:off x="9010428" y="423694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65" y="1"/>
                    </a:moveTo>
                    <a:cubicBezTo>
                      <a:pt x="456" y="1"/>
                      <a:pt x="345" y="46"/>
                      <a:pt x="259" y="146"/>
                    </a:cubicBezTo>
                    <a:cubicBezTo>
                      <a:pt x="1" y="404"/>
                      <a:pt x="189" y="818"/>
                      <a:pt x="539" y="818"/>
                    </a:cubicBezTo>
                    <a:cubicBezTo>
                      <a:pt x="548" y="818"/>
                      <a:pt x="556" y="818"/>
                      <a:pt x="565" y="818"/>
                    </a:cubicBezTo>
                    <a:cubicBezTo>
                      <a:pt x="788" y="818"/>
                      <a:pt x="972" y="614"/>
                      <a:pt x="972" y="390"/>
                    </a:cubicBezTo>
                    <a:cubicBezTo>
                      <a:pt x="958" y="153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10800000" flipH="1">
                <a:off x="8265771" y="4248816"/>
                <a:ext cx="21689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74" extrusionOk="0">
                    <a:moveTo>
                      <a:pt x="314" y="0"/>
                    </a:moveTo>
                    <a:cubicBezTo>
                      <a:pt x="159" y="0"/>
                      <a:pt x="0" y="113"/>
                      <a:pt x="32" y="327"/>
                    </a:cubicBezTo>
                    <a:cubicBezTo>
                      <a:pt x="52" y="492"/>
                      <a:pt x="178" y="574"/>
                      <a:pt x="305" y="574"/>
                    </a:cubicBezTo>
                    <a:cubicBezTo>
                      <a:pt x="443" y="574"/>
                      <a:pt x="582" y="477"/>
                      <a:pt x="582" y="286"/>
                    </a:cubicBezTo>
                    <a:cubicBezTo>
                      <a:pt x="591" y="93"/>
                      <a:pt x="454" y="0"/>
                      <a:pt x="3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10800000" flipH="1">
                <a:off x="6241366" y="4268857"/>
                <a:ext cx="3737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7" extrusionOk="0">
                    <a:moveTo>
                      <a:pt x="61" y="0"/>
                    </a:moveTo>
                    <a:cubicBezTo>
                      <a:pt x="20" y="0"/>
                      <a:pt x="0" y="21"/>
                      <a:pt x="20" y="41"/>
                    </a:cubicBezTo>
                    <a:cubicBezTo>
                      <a:pt x="10" y="71"/>
                      <a:pt x="31" y="87"/>
                      <a:pt x="54" y="87"/>
                    </a:cubicBezTo>
                    <a:cubicBezTo>
                      <a:pt x="76" y="87"/>
                      <a:pt x="102" y="71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10800000" flipH="1">
                <a:off x="8645115" y="424738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0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0" y="328"/>
                      <a:pt x="149" y="680"/>
                      <a:pt x="439" y="680"/>
                    </a:cubicBezTo>
                    <a:cubicBezTo>
                      <a:pt x="447" y="680"/>
                      <a:pt x="455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10800000" flipH="1">
                <a:off x="6337539" y="4269040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02" y="123"/>
                      <a:pt x="122" y="102"/>
                      <a:pt x="122" y="62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10800000" flipH="1">
                <a:off x="8358830" y="4253359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86" y="1"/>
                    </a:moveTo>
                    <a:cubicBezTo>
                      <a:pt x="311" y="1"/>
                      <a:pt x="235" y="32"/>
                      <a:pt x="178" y="103"/>
                    </a:cubicBezTo>
                    <a:cubicBezTo>
                      <a:pt x="1" y="280"/>
                      <a:pt x="129" y="592"/>
                      <a:pt x="379" y="592"/>
                    </a:cubicBezTo>
                    <a:cubicBezTo>
                      <a:pt x="386" y="592"/>
                      <a:pt x="394" y="591"/>
                      <a:pt x="402" y="591"/>
                    </a:cubicBezTo>
                    <a:cubicBezTo>
                      <a:pt x="565" y="591"/>
                      <a:pt x="687" y="448"/>
                      <a:pt x="687" y="286"/>
                    </a:cubicBezTo>
                    <a:cubicBezTo>
                      <a:pt x="674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 rot="10800000" flipH="1">
                <a:off x="6145925" y="427277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0" y="21"/>
                      <a:pt x="21" y="41"/>
                    </a:cubicBezTo>
                    <a:cubicBezTo>
                      <a:pt x="0" y="61"/>
                      <a:pt x="21" y="82"/>
                      <a:pt x="41" y="82"/>
                    </a:cubicBezTo>
                    <a:cubicBezTo>
                      <a:pt x="62" y="61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 rot="10800000" flipH="1">
                <a:off x="8549491" y="4252626"/>
                <a:ext cx="28357" cy="2421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1" extrusionOk="0">
                    <a:moveTo>
                      <a:pt x="428" y="1"/>
                    </a:moveTo>
                    <a:cubicBezTo>
                      <a:pt x="341" y="1"/>
                      <a:pt x="253" y="34"/>
                      <a:pt x="184" y="111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40"/>
                      <a:pt x="774" y="497"/>
                      <a:pt x="753" y="314"/>
                    </a:cubicBezTo>
                    <a:cubicBezTo>
                      <a:pt x="753" y="127"/>
                      <a:pt x="594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10800000" flipH="1">
                <a:off x="8454234" y="4254824"/>
                <a:ext cx="26709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2" extrusionOk="0">
                    <a:moveTo>
                      <a:pt x="404" y="0"/>
                    </a:moveTo>
                    <a:cubicBezTo>
                      <a:pt x="323" y="0"/>
                      <a:pt x="241" y="32"/>
                      <a:pt x="179" y="101"/>
                    </a:cubicBezTo>
                    <a:cubicBezTo>
                      <a:pt x="1" y="299"/>
                      <a:pt x="130" y="631"/>
                      <a:pt x="399" y="631"/>
                    </a:cubicBezTo>
                    <a:cubicBezTo>
                      <a:pt x="407" y="631"/>
                      <a:pt x="415" y="631"/>
                      <a:pt x="423" y="630"/>
                    </a:cubicBezTo>
                    <a:cubicBezTo>
                      <a:pt x="586" y="610"/>
                      <a:pt x="728" y="467"/>
                      <a:pt x="728" y="305"/>
                    </a:cubicBezTo>
                    <a:cubicBezTo>
                      <a:pt x="715" y="117"/>
                      <a:pt x="560" y="0"/>
                      <a:pt x="40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10800000" flipH="1">
                <a:off x="6432943" y="4273510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2"/>
                      <a:pt x="82" y="142"/>
                    </a:cubicBezTo>
                    <a:cubicBezTo>
                      <a:pt x="123" y="142"/>
                      <a:pt x="164" y="102"/>
                      <a:pt x="164" y="61"/>
                    </a:cubicBezTo>
                    <a:cubicBezTo>
                      <a:pt x="143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rot="10800000" flipH="1">
                <a:off x="9555960" y="4238044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1"/>
                      <a:pt x="570" y="1"/>
                    </a:cubicBezTo>
                    <a:cubicBezTo>
                      <a:pt x="265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2"/>
                      <a:pt x="1038" y="978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10800000" flipH="1">
                <a:off x="7779371" y="4264570"/>
                <a:ext cx="19418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9" extrusionOk="0">
                    <a:moveTo>
                      <a:pt x="298" y="0"/>
                    </a:moveTo>
                    <a:cubicBezTo>
                      <a:pt x="235" y="0"/>
                      <a:pt x="172" y="23"/>
                      <a:pt x="122" y="72"/>
                    </a:cubicBezTo>
                    <a:cubicBezTo>
                      <a:pt x="0" y="214"/>
                      <a:pt x="102" y="459"/>
                      <a:pt x="306" y="459"/>
                    </a:cubicBezTo>
                    <a:cubicBezTo>
                      <a:pt x="428" y="438"/>
                      <a:pt x="529" y="337"/>
                      <a:pt x="529" y="214"/>
                    </a:cubicBezTo>
                    <a:cubicBezTo>
                      <a:pt x="529" y="81"/>
                      <a:pt x="416" y="0"/>
                      <a:pt x="2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10800000" flipH="1">
                <a:off x="6050484" y="4281716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21" y="21"/>
                    </a:cubicBezTo>
                    <a:cubicBezTo>
                      <a:pt x="1" y="21"/>
                      <a:pt x="21" y="42"/>
                      <a:pt x="42" y="42"/>
                    </a:cubicBezTo>
                    <a:cubicBezTo>
                      <a:pt x="42" y="42"/>
                      <a:pt x="42" y="21"/>
                      <a:pt x="42" y="21"/>
                    </a:cubicBezTo>
                    <a:cubicBezTo>
                      <a:pt x="42" y="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10800000" flipH="1">
                <a:off x="9088722" y="4253359"/>
                <a:ext cx="37847" cy="3213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7" extrusionOk="0">
                    <a:moveTo>
                      <a:pt x="564" y="1"/>
                    </a:moveTo>
                    <a:cubicBezTo>
                      <a:pt x="1" y="21"/>
                      <a:pt x="34" y="876"/>
                      <a:pt x="585" y="876"/>
                    </a:cubicBezTo>
                    <a:cubicBezTo>
                      <a:pt x="592" y="876"/>
                      <a:pt x="598" y="876"/>
                      <a:pt x="605" y="876"/>
                    </a:cubicBezTo>
                    <a:cubicBezTo>
                      <a:pt x="849" y="856"/>
                      <a:pt x="1032" y="652"/>
                      <a:pt x="1032" y="428"/>
                    </a:cubicBezTo>
                    <a:cubicBezTo>
                      <a:pt x="1012" y="184"/>
                      <a:pt x="808" y="1"/>
                      <a:pt x="56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10800000" flipH="1">
                <a:off x="7393945" y="4271897"/>
                <a:ext cx="16194" cy="1370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7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61" y="4"/>
                      <a:pt x="0" y="207"/>
                      <a:pt x="122" y="329"/>
                    </a:cubicBezTo>
                    <a:cubicBezTo>
                      <a:pt x="158" y="360"/>
                      <a:pt x="202" y="374"/>
                      <a:pt x="245" y="374"/>
                    </a:cubicBezTo>
                    <a:cubicBezTo>
                      <a:pt x="345" y="374"/>
                      <a:pt x="442" y="295"/>
                      <a:pt x="427" y="167"/>
                    </a:cubicBezTo>
                    <a:cubicBezTo>
                      <a:pt x="427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10800000" flipH="1">
                <a:off x="7009251" y="4276477"/>
                <a:ext cx="11944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6" extrusionOk="0">
                    <a:moveTo>
                      <a:pt x="183" y="0"/>
                    </a:moveTo>
                    <a:cubicBezTo>
                      <a:pt x="0" y="0"/>
                      <a:pt x="0" y="285"/>
                      <a:pt x="183" y="285"/>
                    </a:cubicBezTo>
                    <a:cubicBezTo>
                      <a:pt x="265" y="285"/>
                      <a:pt x="326" y="224"/>
                      <a:pt x="326" y="143"/>
                    </a:cubicBezTo>
                    <a:cubicBezTo>
                      <a:pt x="326" y="6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 rot="10800000" flipH="1">
                <a:off x="6527358" y="4283255"/>
                <a:ext cx="7767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7" extrusionOk="0">
                    <a:moveTo>
                      <a:pt x="131" y="1"/>
                    </a:moveTo>
                    <a:cubicBezTo>
                      <a:pt x="124" y="1"/>
                      <a:pt x="117" y="2"/>
                      <a:pt x="110" y="6"/>
                    </a:cubicBezTo>
                    <a:cubicBezTo>
                      <a:pt x="0" y="6"/>
                      <a:pt x="119" y="126"/>
                      <a:pt x="180" y="126"/>
                    </a:cubicBezTo>
                    <a:cubicBezTo>
                      <a:pt x="198" y="126"/>
                      <a:pt x="211" y="115"/>
                      <a:pt x="211" y="87"/>
                    </a:cubicBezTo>
                    <a:cubicBezTo>
                      <a:pt x="195" y="37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 rot="10800000" flipH="1">
                <a:off x="8917039" y="4258598"/>
                <a:ext cx="3432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4" extrusionOk="0">
                    <a:moveTo>
                      <a:pt x="527" y="1"/>
                    </a:moveTo>
                    <a:cubicBezTo>
                      <a:pt x="424" y="1"/>
                      <a:pt x="321" y="41"/>
                      <a:pt x="244" y="132"/>
                    </a:cubicBezTo>
                    <a:cubicBezTo>
                      <a:pt x="0" y="396"/>
                      <a:pt x="204" y="803"/>
                      <a:pt x="550" y="803"/>
                    </a:cubicBezTo>
                    <a:cubicBezTo>
                      <a:pt x="774" y="783"/>
                      <a:pt x="936" y="600"/>
                      <a:pt x="916" y="376"/>
                    </a:cubicBezTo>
                    <a:cubicBezTo>
                      <a:pt x="916" y="149"/>
                      <a:pt x="723" y="1"/>
                      <a:pt x="52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 rot="10800000" flipH="1">
                <a:off x="9379734" y="4152129"/>
                <a:ext cx="95587" cy="140248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828" extrusionOk="0">
                    <a:moveTo>
                      <a:pt x="765" y="1"/>
                    </a:moveTo>
                    <a:cubicBezTo>
                      <a:pt x="712" y="1"/>
                      <a:pt x="656" y="9"/>
                      <a:pt x="598" y="26"/>
                    </a:cubicBezTo>
                    <a:cubicBezTo>
                      <a:pt x="1" y="205"/>
                      <a:pt x="124" y="1086"/>
                      <a:pt x="739" y="1086"/>
                    </a:cubicBezTo>
                    <a:cubicBezTo>
                      <a:pt x="753" y="1086"/>
                      <a:pt x="767" y="1085"/>
                      <a:pt x="781" y="1084"/>
                    </a:cubicBezTo>
                    <a:cubicBezTo>
                      <a:pt x="822" y="1084"/>
                      <a:pt x="862" y="1064"/>
                      <a:pt x="903" y="1064"/>
                    </a:cubicBezTo>
                    <a:cubicBezTo>
                      <a:pt x="740" y="1145"/>
                      <a:pt x="618" y="1349"/>
                      <a:pt x="639" y="1552"/>
                    </a:cubicBezTo>
                    <a:cubicBezTo>
                      <a:pt x="639" y="1837"/>
                      <a:pt x="903" y="2061"/>
                      <a:pt x="1188" y="2061"/>
                    </a:cubicBezTo>
                    <a:lnTo>
                      <a:pt x="1269" y="2061"/>
                    </a:lnTo>
                    <a:cubicBezTo>
                      <a:pt x="900" y="2352"/>
                      <a:pt x="1124" y="2940"/>
                      <a:pt x="1570" y="2940"/>
                    </a:cubicBezTo>
                    <a:cubicBezTo>
                      <a:pt x="1592" y="2940"/>
                      <a:pt x="1613" y="2939"/>
                      <a:pt x="1636" y="2936"/>
                    </a:cubicBezTo>
                    <a:cubicBezTo>
                      <a:pt x="1656" y="2946"/>
                      <a:pt x="1671" y="2951"/>
                      <a:pt x="1684" y="2951"/>
                    </a:cubicBezTo>
                    <a:cubicBezTo>
                      <a:pt x="1697" y="2951"/>
                      <a:pt x="1707" y="2946"/>
                      <a:pt x="1717" y="2936"/>
                    </a:cubicBezTo>
                    <a:lnTo>
                      <a:pt x="1717" y="2936"/>
                    </a:lnTo>
                    <a:cubicBezTo>
                      <a:pt x="1453" y="3201"/>
                      <a:pt x="1534" y="3648"/>
                      <a:pt x="1880" y="3791"/>
                    </a:cubicBezTo>
                    <a:cubicBezTo>
                      <a:pt x="1946" y="3816"/>
                      <a:pt x="2011" y="3828"/>
                      <a:pt x="2075" y="3828"/>
                    </a:cubicBezTo>
                    <a:cubicBezTo>
                      <a:pt x="2365" y="3828"/>
                      <a:pt x="2609" y="3582"/>
                      <a:pt x="2592" y="3282"/>
                    </a:cubicBezTo>
                    <a:cubicBezTo>
                      <a:pt x="2572" y="2997"/>
                      <a:pt x="2327" y="2794"/>
                      <a:pt x="2063" y="2794"/>
                    </a:cubicBezTo>
                    <a:lnTo>
                      <a:pt x="1961" y="2794"/>
                    </a:lnTo>
                    <a:cubicBezTo>
                      <a:pt x="2083" y="2692"/>
                      <a:pt x="2144" y="2549"/>
                      <a:pt x="2124" y="2407"/>
                    </a:cubicBezTo>
                    <a:cubicBezTo>
                      <a:pt x="2124" y="2134"/>
                      <a:pt x="1900" y="1917"/>
                      <a:pt x="1631" y="1917"/>
                    </a:cubicBezTo>
                    <a:cubicBezTo>
                      <a:pt x="1619" y="1917"/>
                      <a:pt x="1607" y="1918"/>
                      <a:pt x="1595" y="1919"/>
                    </a:cubicBezTo>
                    <a:lnTo>
                      <a:pt x="1514" y="1919"/>
                    </a:lnTo>
                    <a:cubicBezTo>
                      <a:pt x="1636" y="1796"/>
                      <a:pt x="1697" y="1654"/>
                      <a:pt x="1697" y="1491"/>
                    </a:cubicBezTo>
                    <a:cubicBezTo>
                      <a:pt x="1676" y="1206"/>
                      <a:pt x="1432" y="982"/>
                      <a:pt x="1147" y="982"/>
                    </a:cubicBezTo>
                    <a:cubicBezTo>
                      <a:pt x="1107" y="982"/>
                      <a:pt x="1046" y="1003"/>
                      <a:pt x="1005" y="1003"/>
                    </a:cubicBezTo>
                    <a:cubicBezTo>
                      <a:pt x="1520" y="727"/>
                      <a:pt x="1270" y="1"/>
                      <a:pt x="7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 rot="10800000" flipH="1">
                <a:off x="5955813" y="429512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 rot="10800000" flipH="1">
                <a:off x="9164745" y="4261566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2" y="0"/>
                    </a:moveTo>
                    <a:cubicBezTo>
                      <a:pt x="480" y="0"/>
                      <a:pt x="357" y="48"/>
                      <a:pt x="260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8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 rot="10800000" flipH="1">
                <a:off x="9243809" y="4260833"/>
                <a:ext cx="42280" cy="3601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983" extrusionOk="0">
                    <a:moveTo>
                      <a:pt x="498" y="1"/>
                    </a:moveTo>
                    <a:cubicBezTo>
                      <a:pt x="241" y="1"/>
                      <a:pt x="0" y="204"/>
                      <a:pt x="14" y="514"/>
                    </a:cubicBezTo>
                    <a:cubicBezTo>
                      <a:pt x="14" y="779"/>
                      <a:pt x="238" y="982"/>
                      <a:pt x="523" y="982"/>
                    </a:cubicBezTo>
                    <a:cubicBezTo>
                      <a:pt x="950" y="962"/>
                      <a:pt x="1154" y="433"/>
                      <a:pt x="828" y="128"/>
                    </a:cubicBezTo>
                    <a:cubicBezTo>
                      <a:pt x="729" y="41"/>
                      <a:pt x="612" y="1"/>
                      <a:pt x="4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 rot="10800000" flipH="1">
                <a:off x="7871808" y="4280617"/>
                <a:ext cx="22935" cy="1901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9" extrusionOk="0">
                    <a:moveTo>
                      <a:pt x="346" y="0"/>
                    </a:moveTo>
                    <a:cubicBezTo>
                      <a:pt x="123" y="0"/>
                      <a:pt x="1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1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rot="10800000" flipH="1">
                <a:off x="6622286" y="4295345"/>
                <a:ext cx="8463" cy="578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58" extrusionOk="0">
                    <a:moveTo>
                      <a:pt x="123" y="1"/>
                    </a:moveTo>
                    <a:cubicBezTo>
                      <a:pt x="1" y="16"/>
                      <a:pt x="132" y="158"/>
                      <a:pt x="196" y="158"/>
                    </a:cubicBezTo>
                    <a:cubicBezTo>
                      <a:pt x="216" y="158"/>
                      <a:pt x="230" y="143"/>
                      <a:pt x="225" y="102"/>
                    </a:cubicBezTo>
                    <a:cubicBezTo>
                      <a:pt x="22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rot="10800000" flipH="1">
                <a:off x="9463194" y="4262298"/>
                <a:ext cx="49534" cy="4217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51" extrusionOk="0">
                    <a:moveTo>
                      <a:pt x="595" y="1"/>
                    </a:moveTo>
                    <a:cubicBezTo>
                      <a:pt x="288" y="1"/>
                      <a:pt x="1" y="246"/>
                      <a:pt x="29" y="600"/>
                    </a:cubicBezTo>
                    <a:cubicBezTo>
                      <a:pt x="29" y="913"/>
                      <a:pt x="273" y="1151"/>
                      <a:pt x="581" y="1151"/>
                    </a:cubicBezTo>
                    <a:cubicBezTo>
                      <a:pt x="594" y="1151"/>
                      <a:pt x="607" y="1150"/>
                      <a:pt x="619" y="1150"/>
                    </a:cubicBezTo>
                    <a:cubicBezTo>
                      <a:pt x="1128" y="1129"/>
                      <a:pt x="1352" y="499"/>
                      <a:pt x="986" y="153"/>
                    </a:cubicBezTo>
                    <a:cubicBezTo>
                      <a:pt x="868" y="47"/>
                      <a:pt x="730" y="1"/>
                      <a:pt x="59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rot="10800000" flipH="1">
                <a:off x="8823320" y="4277943"/>
                <a:ext cx="3337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64" extrusionOk="0">
                    <a:moveTo>
                      <a:pt x="511" y="0"/>
                    </a:moveTo>
                    <a:cubicBezTo>
                      <a:pt x="414" y="0"/>
                      <a:pt x="315" y="41"/>
                      <a:pt x="239" y="132"/>
                    </a:cubicBezTo>
                    <a:cubicBezTo>
                      <a:pt x="0" y="370"/>
                      <a:pt x="188" y="763"/>
                      <a:pt x="500" y="763"/>
                    </a:cubicBezTo>
                    <a:cubicBezTo>
                      <a:pt x="508" y="763"/>
                      <a:pt x="516" y="763"/>
                      <a:pt x="523" y="762"/>
                    </a:cubicBezTo>
                    <a:cubicBezTo>
                      <a:pt x="747" y="762"/>
                      <a:pt x="910" y="579"/>
                      <a:pt x="890" y="376"/>
                    </a:cubicBezTo>
                    <a:cubicBezTo>
                      <a:pt x="876" y="149"/>
                      <a:pt x="696" y="0"/>
                      <a:pt x="5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10800000" flipH="1">
                <a:off x="7487297" y="4293587"/>
                <a:ext cx="17000" cy="1469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01" extrusionOk="0">
                    <a:moveTo>
                      <a:pt x="251" y="1"/>
                    </a:moveTo>
                    <a:cubicBezTo>
                      <a:pt x="196" y="1"/>
                      <a:pt x="140" y="23"/>
                      <a:pt x="97" y="73"/>
                    </a:cubicBezTo>
                    <a:cubicBezTo>
                      <a:pt x="0" y="190"/>
                      <a:pt x="70" y="400"/>
                      <a:pt x="237" y="400"/>
                    </a:cubicBezTo>
                    <a:cubicBezTo>
                      <a:pt x="245" y="400"/>
                      <a:pt x="252" y="400"/>
                      <a:pt x="260" y="399"/>
                    </a:cubicBezTo>
                    <a:cubicBezTo>
                      <a:pt x="382" y="399"/>
                      <a:pt x="464" y="297"/>
                      <a:pt x="464" y="196"/>
                    </a:cubicBezTo>
                    <a:cubicBezTo>
                      <a:pt x="450" y="77"/>
                      <a:pt x="352" y="1"/>
                      <a:pt x="25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rot="10800000" flipH="1">
                <a:off x="7103080" y="4300365"/>
                <a:ext cx="12970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24" extrusionOk="0">
                    <a:moveTo>
                      <a:pt x="186" y="0"/>
                    </a:moveTo>
                    <a:cubicBezTo>
                      <a:pt x="1" y="0"/>
                      <a:pt x="203" y="223"/>
                      <a:pt x="302" y="223"/>
                    </a:cubicBezTo>
                    <a:cubicBezTo>
                      <a:pt x="333" y="223"/>
                      <a:pt x="354" y="201"/>
                      <a:pt x="349" y="143"/>
                    </a:cubicBezTo>
                    <a:cubicBezTo>
                      <a:pt x="349" y="61"/>
                      <a:pt x="268" y="0"/>
                      <a:pt x="18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rot="10800000" flipH="1">
                <a:off x="8997018" y="4280947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9" y="0"/>
                    </a:moveTo>
                    <a:cubicBezTo>
                      <a:pt x="451" y="0"/>
                      <a:pt x="342" y="41"/>
                      <a:pt x="259" y="131"/>
                    </a:cubicBezTo>
                    <a:cubicBezTo>
                      <a:pt x="0" y="409"/>
                      <a:pt x="209" y="844"/>
                      <a:pt x="561" y="844"/>
                    </a:cubicBezTo>
                    <a:cubicBezTo>
                      <a:pt x="569" y="844"/>
                      <a:pt x="577" y="843"/>
                      <a:pt x="585" y="843"/>
                    </a:cubicBezTo>
                    <a:cubicBezTo>
                      <a:pt x="829" y="823"/>
                      <a:pt x="992" y="640"/>
                      <a:pt x="992" y="395"/>
                    </a:cubicBezTo>
                    <a:cubicBezTo>
                      <a:pt x="978" y="153"/>
                      <a:pt x="770" y="0"/>
                      <a:pt x="5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rot="10800000" flipH="1">
                <a:off x="7970949" y="4296628"/>
                <a:ext cx="18685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10" extrusionOk="0">
                    <a:moveTo>
                      <a:pt x="245" y="1"/>
                    </a:moveTo>
                    <a:cubicBezTo>
                      <a:pt x="103" y="1"/>
                      <a:pt x="1" y="123"/>
                      <a:pt x="1" y="265"/>
                    </a:cubicBezTo>
                    <a:cubicBezTo>
                      <a:pt x="1" y="408"/>
                      <a:pt x="123" y="510"/>
                      <a:pt x="265" y="510"/>
                    </a:cubicBezTo>
                    <a:cubicBezTo>
                      <a:pt x="408" y="510"/>
                      <a:pt x="510" y="388"/>
                      <a:pt x="510" y="265"/>
                    </a:cubicBezTo>
                    <a:cubicBezTo>
                      <a:pt x="510" y="123"/>
                      <a:pt x="388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rot="10800000" flipH="1">
                <a:off x="6717726" y="430780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0"/>
                    </a:moveTo>
                    <a:cubicBezTo>
                      <a:pt x="42" y="0"/>
                      <a:pt x="1" y="61"/>
                      <a:pt x="1" y="122"/>
                    </a:cubicBezTo>
                    <a:cubicBezTo>
                      <a:pt x="1" y="183"/>
                      <a:pt x="62" y="244"/>
                      <a:pt x="123" y="244"/>
                    </a:cubicBezTo>
                    <a:cubicBezTo>
                      <a:pt x="184" y="224"/>
                      <a:pt x="225" y="183"/>
                      <a:pt x="225" y="122"/>
                    </a:cubicBezTo>
                    <a:cubicBezTo>
                      <a:pt x="225" y="41"/>
                      <a:pt x="164" y="0"/>
                      <a:pt x="1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rot="10800000" flipH="1">
                <a:off x="8729162" y="4293330"/>
                <a:ext cx="31875" cy="2718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42" extrusionOk="0">
                    <a:moveTo>
                      <a:pt x="468" y="1"/>
                    </a:moveTo>
                    <a:cubicBezTo>
                      <a:pt x="143" y="21"/>
                      <a:pt x="0" y="428"/>
                      <a:pt x="245" y="652"/>
                    </a:cubicBezTo>
                    <a:cubicBezTo>
                      <a:pt x="319" y="713"/>
                      <a:pt x="406" y="741"/>
                      <a:pt x="491" y="741"/>
                    </a:cubicBezTo>
                    <a:cubicBezTo>
                      <a:pt x="686" y="741"/>
                      <a:pt x="869" y="594"/>
                      <a:pt x="855" y="367"/>
                    </a:cubicBezTo>
                    <a:cubicBezTo>
                      <a:pt x="855" y="163"/>
                      <a:pt x="672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10800000" flipH="1">
                <a:off x="9074324" y="4292891"/>
                <a:ext cx="38799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2" extrusionOk="0">
                    <a:moveTo>
                      <a:pt x="593" y="0"/>
                    </a:moveTo>
                    <a:cubicBezTo>
                      <a:pt x="478" y="0"/>
                      <a:pt x="360" y="43"/>
                      <a:pt x="265" y="138"/>
                    </a:cubicBezTo>
                    <a:cubicBezTo>
                      <a:pt x="1" y="443"/>
                      <a:pt x="225" y="911"/>
                      <a:pt x="632" y="911"/>
                    </a:cubicBezTo>
                    <a:cubicBezTo>
                      <a:pt x="876" y="891"/>
                      <a:pt x="1059" y="688"/>
                      <a:pt x="1059" y="443"/>
                    </a:cubicBezTo>
                    <a:cubicBezTo>
                      <a:pt x="1045" y="172"/>
                      <a:pt x="824" y="0"/>
                      <a:pt x="59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rot="10800000" flipH="1">
                <a:off x="8061920" y="4307069"/>
                <a:ext cx="2388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0" extrusionOk="0">
                    <a:moveTo>
                      <a:pt x="367" y="0"/>
                    </a:moveTo>
                    <a:cubicBezTo>
                      <a:pt x="0" y="21"/>
                      <a:pt x="41" y="550"/>
                      <a:pt x="407" y="550"/>
                    </a:cubicBezTo>
                    <a:cubicBezTo>
                      <a:pt x="550" y="529"/>
                      <a:pt x="652" y="407"/>
                      <a:pt x="652" y="245"/>
                    </a:cubicBezTo>
                    <a:cubicBezTo>
                      <a:pt x="652" y="102"/>
                      <a:pt x="509" y="0"/>
                      <a:pt x="36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 rot="10800000" flipH="1">
                <a:off x="7579550" y="4313774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98" y="1"/>
                    </a:moveTo>
                    <a:cubicBezTo>
                      <a:pt x="242" y="1"/>
                      <a:pt x="185" y="23"/>
                      <a:pt x="143" y="72"/>
                    </a:cubicBezTo>
                    <a:cubicBezTo>
                      <a:pt x="1" y="215"/>
                      <a:pt x="123" y="439"/>
                      <a:pt x="306" y="439"/>
                    </a:cubicBezTo>
                    <a:cubicBezTo>
                      <a:pt x="428" y="439"/>
                      <a:pt x="510" y="337"/>
                      <a:pt x="510" y="215"/>
                    </a:cubicBezTo>
                    <a:cubicBezTo>
                      <a:pt x="510" y="82"/>
                      <a:pt x="405" y="1"/>
                      <a:pt x="2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10800000" flipH="1">
                <a:off x="7197128" y="4317951"/>
                <a:ext cx="13446" cy="13116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8" extrusionOk="0">
                    <a:moveTo>
                      <a:pt x="194" y="0"/>
                    </a:moveTo>
                    <a:cubicBezTo>
                      <a:pt x="184" y="0"/>
                      <a:pt x="173" y="2"/>
                      <a:pt x="163" y="4"/>
                    </a:cubicBezTo>
                    <a:cubicBezTo>
                      <a:pt x="81" y="4"/>
                      <a:pt x="0" y="85"/>
                      <a:pt x="0" y="166"/>
                    </a:cubicBezTo>
                    <a:cubicBezTo>
                      <a:pt x="0" y="296"/>
                      <a:pt x="93" y="357"/>
                      <a:pt x="183" y="357"/>
                    </a:cubicBezTo>
                    <a:cubicBezTo>
                      <a:pt x="276" y="357"/>
                      <a:pt x="367" y="291"/>
                      <a:pt x="346" y="166"/>
                    </a:cubicBezTo>
                    <a:cubicBezTo>
                      <a:pt x="346" y="75"/>
                      <a:pt x="281" y="0"/>
                      <a:pt x="19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rot="10800000" flipH="1">
                <a:off x="9148624" y="4297324"/>
                <a:ext cx="47519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39" extrusionOk="0">
                    <a:moveTo>
                      <a:pt x="658" y="0"/>
                    </a:moveTo>
                    <a:cubicBezTo>
                      <a:pt x="645" y="0"/>
                      <a:pt x="632" y="0"/>
                      <a:pt x="618" y="1"/>
                    </a:cubicBezTo>
                    <a:cubicBezTo>
                      <a:pt x="0" y="21"/>
                      <a:pt x="27" y="939"/>
                      <a:pt x="639" y="939"/>
                    </a:cubicBezTo>
                    <a:cubicBezTo>
                      <a:pt x="652" y="939"/>
                      <a:pt x="666" y="938"/>
                      <a:pt x="679" y="937"/>
                    </a:cubicBezTo>
                    <a:cubicBezTo>
                      <a:pt x="1297" y="917"/>
                      <a:pt x="1271" y="0"/>
                      <a:pt x="65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rot="10800000" flipH="1">
                <a:off x="9372040" y="4290656"/>
                <a:ext cx="48252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30" extrusionOk="0">
                    <a:moveTo>
                      <a:pt x="578" y="1"/>
                    </a:moveTo>
                    <a:cubicBezTo>
                      <a:pt x="282" y="1"/>
                      <a:pt x="0" y="246"/>
                      <a:pt x="14" y="600"/>
                    </a:cubicBezTo>
                    <a:cubicBezTo>
                      <a:pt x="35" y="906"/>
                      <a:pt x="279" y="1129"/>
                      <a:pt x="604" y="1129"/>
                    </a:cubicBezTo>
                    <a:cubicBezTo>
                      <a:pt x="1093" y="1109"/>
                      <a:pt x="1317" y="499"/>
                      <a:pt x="950" y="153"/>
                    </a:cubicBezTo>
                    <a:cubicBezTo>
                      <a:pt x="839" y="48"/>
                      <a:pt x="707" y="1"/>
                      <a:pt x="5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10800000" flipH="1">
                <a:off x="8635223" y="4306300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28" y="1"/>
                    </a:moveTo>
                    <a:cubicBezTo>
                      <a:pt x="0" y="62"/>
                      <a:pt x="21" y="693"/>
                      <a:pt x="469" y="713"/>
                    </a:cubicBezTo>
                    <a:cubicBezTo>
                      <a:pt x="652" y="693"/>
                      <a:pt x="814" y="530"/>
                      <a:pt x="794" y="347"/>
                    </a:cubicBezTo>
                    <a:cubicBezTo>
                      <a:pt x="794" y="143"/>
                      <a:pt x="631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rot="10800000" flipH="1">
                <a:off x="9545518" y="4290656"/>
                <a:ext cx="51989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2" extrusionOk="0">
                    <a:moveTo>
                      <a:pt x="615" y="0"/>
                    </a:moveTo>
                    <a:cubicBezTo>
                      <a:pt x="607" y="0"/>
                      <a:pt x="599" y="1"/>
                      <a:pt x="590" y="1"/>
                    </a:cubicBezTo>
                    <a:cubicBezTo>
                      <a:pt x="265" y="21"/>
                      <a:pt x="0" y="286"/>
                      <a:pt x="20" y="632"/>
                    </a:cubicBezTo>
                    <a:cubicBezTo>
                      <a:pt x="34" y="978"/>
                      <a:pt x="317" y="1202"/>
                      <a:pt x="613" y="1202"/>
                    </a:cubicBezTo>
                    <a:cubicBezTo>
                      <a:pt x="771" y="1202"/>
                      <a:pt x="931" y="1139"/>
                      <a:pt x="1058" y="998"/>
                    </a:cubicBezTo>
                    <a:cubicBezTo>
                      <a:pt x="1419" y="617"/>
                      <a:pt x="1129" y="0"/>
                      <a:pt x="6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 rot="10800000" flipH="1">
                <a:off x="6811665" y="4325645"/>
                <a:ext cx="10332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8" extrusionOk="0">
                    <a:moveTo>
                      <a:pt x="157" y="1"/>
                    </a:moveTo>
                    <a:cubicBezTo>
                      <a:pt x="152" y="1"/>
                      <a:pt x="148" y="1"/>
                      <a:pt x="143" y="2"/>
                    </a:cubicBezTo>
                    <a:lnTo>
                      <a:pt x="123" y="2"/>
                    </a:lnTo>
                    <a:cubicBezTo>
                      <a:pt x="42" y="2"/>
                      <a:pt x="1" y="63"/>
                      <a:pt x="1" y="144"/>
                    </a:cubicBezTo>
                    <a:cubicBezTo>
                      <a:pt x="1" y="205"/>
                      <a:pt x="62" y="266"/>
                      <a:pt x="143" y="266"/>
                    </a:cubicBezTo>
                    <a:cubicBezTo>
                      <a:pt x="148" y="267"/>
                      <a:pt x="152" y="267"/>
                      <a:pt x="157" y="267"/>
                    </a:cubicBezTo>
                    <a:cubicBezTo>
                      <a:pt x="281" y="26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rot="10800000" flipH="1">
                <a:off x="8904545" y="4305531"/>
                <a:ext cx="35648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24" extrusionOk="0">
                    <a:moveTo>
                      <a:pt x="539" y="0"/>
                    </a:moveTo>
                    <a:cubicBezTo>
                      <a:pt x="431" y="0"/>
                      <a:pt x="322" y="41"/>
                      <a:pt x="240" y="131"/>
                    </a:cubicBezTo>
                    <a:cubicBezTo>
                      <a:pt x="1" y="389"/>
                      <a:pt x="190" y="823"/>
                      <a:pt x="541" y="823"/>
                    </a:cubicBezTo>
                    <a:cubicBezTo>
                      <a:pt x="549" y="823"/>
                      <a:pt x="557" y="823"/>
                      <a:pt x="565" y="822"/>
                    </a:cubicBezTo>
                    <a:cubicBezTo>
                      <a:pt x="789" y="802"/>
                      <a:pt x="972" y="619"/>
                      <a:pt x="952" y="395"/>
                    </a:cubicBezTo>
                    <a:cubicBezTo>
                      <a:pt x="952" y="153"/>
                      <a:pt x="748" y="0"/>
                      <a:pt x="5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rot="10800000" flipH="1">
                <a:off x="8157360" y="4316009"/>
                <a:ext cx="24620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63" extrusionOk="0">
                    <a:moveTo>
                      <a:pt x="384" y="1"/>
                    </a:moveTo>
                    <a:cubicBezTo>
                      <a:pt x="307" y="1"/>
                      <a:pt x="227" y="30"/>
                      <a:pt x="163" y="95"/>
                    </a:cubicBezTo>
                    <a:cubicBezTo>
                      <a:pt x="0" y="278"/>
                      <a:pt x="142" y="563"/>
                      <a:pt x="387" y="563"/>
                    </a:cubicBezTo>
                    <a:cubicBezTo>
                      <a:pt x="549" y="563"/>
                      <a:pt x="672" y="420"/>
                      <a:pt x="672" y="257"/>
                    </a:cubicBezTo>
                    <a:cubicBezTo>
                      <a:pt x="658" y="99"/>
                      <a:pt x="526" y="1"/>
                      <a:pt x="3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10800000" flipH="1">
                <a:off x="8539050" y="4315276"/>
                <a:ext cx="2986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85" extrusionOk="0">
                    <a:moveTo>
                      <a:pt x="458" y="0"/>
                    </a:moveTo>
                    <a:cubicBezTo>
                      <a:pt x="368" y="0"/>
                      <a:pt x="276" y="36"/>
                      <a:pt x="204" y="115"/>
                    </a:cubicBezTo>
                    <a:cubicBezTo>
                      <a:pt x="1" y="339"/>
                      <a:pt x="163" y="685"/>
                      <a:pt x="469" y="685"/>
                    </a:cubicBezTo>
                    <a:cubicBezTo>
                      <a:pt x="652" y="665"/>
                      <a:pt x="814" y="502"/>
                      <a:pt x="794" y="319"/>
                    </a:cubicBezTo>
                    <a:cubicBezTo>
                      <a:pt x="781" y="121"/>
                      <a:pt x="623" y="0"/>
                      <a:pt x="45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10800000" flipH="1">
                <a:off x="6135483" y="4338907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62" y="0"/>
                    </a:moveTo>
                    <a:cubicBezTo>
                      <a:pt x="21" y="0"/>
                      <a:pt x="1" y="21"/>
                      <a:pt x="21" y="41"/>
                    </a:cubicBezTo>
                    <a:cubicBezTo>
                      <a:pt x="5" y="58"/>
                      <a:pt x="28" y="87"/>
                      <a:pt x="48" y="87"/>
                    </a:cubicBezTo>
                    <a:cubicBezTo>
                      <a:pt x="53" y="87"/>
                      <a:pt x="58" y="86"/>
                      <a:pt x="62" y="82"/>
                    </a:cubicBezTo>
                    <a:cubicBezTo>
                      <a:pt x="82" y="82"/>
                      <a:pt x="102" y="61"/>
                      <a:pt x="102" y="41"/>
                    </a:cubicBezTo>
                    <a:cubicBezTo>
                      <a:pt x="102" y="21"/>
                      <a:pt x="82" y="0"/>
                      <a:pt x="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10800000" flipH="1">
                <a:off x="6231657" y="4338358"/>
                <a:ext cx="4506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9" extrusionOk="0">
                    <a:moveTo>
                      <a:pt x="75" y="1"/>
                    </a:moveTo>
                    <a:cubicBezTo>
                      <a:pt x="70" y="1"/>
                      <a:pt x="66" y="2"/>
                      <a:pt x="62" y="6"/>
                    </a:cubicBezTo>
                    <a:cubicBezTo>
                      <a:pt x="21" y="6"/>
                      <a:pt x="1" y="26"/>
                      <a:pt x="1" y="67"/>
                    </a:cubicBezTo>
                    <a:cubicBezTo>
                      <a:pt x="1" y="87"/>
                      <a:pt x="21" y="128"/>
                      <a:pt x="62" y="128"/>
                    </a:cubicBezTo>
                    <a:cubicBezTo>
                      <a:pt x="102" y="108"/>
                      <a:pt x="123" y="87"/>
                      <a:pt x="123" y="47"/>
                    </a:cubicBezTo>
                    <a:cubicBezTo>
                      <a:pt x="123" y="30"/>
                      <a:pt x="96" y="1"/>
                      <a:pt x="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10800000" flipH="1">
                <a:off x="8252984" y="4321175"/>
                <a:ext cx="25903" cy="21909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8" extrusionOk="0">
                    <a:moveTo>
                      <a:pt x="379" y="0"/>
                    </a:moveTo>
                    <a:cubicBezTo>
                      <a:pt x="305" y="0"/>
                      <a:pt x="231" y="27"/>
                      <a:pt x="178" y="87"/>
                    </a:cubicBezTo>
                    <a:cubicBezTo>
                      <a:pt x="0" y="285"/>
                      <a:pt x="129" y="597"/>
                      <a:pt x="378" y="597"/>
                    </a:cubicBezTo>
                    <a:cubicBezTo>
                      <a:pt x="386" y="597"/>
                      <a:pt x="394" y="597"/>
                      <a:pt x="402" y="596"/>
                    </a:cubicBezTo>
                    <a:cubicBezTo>
                      <a:pt x="564" y="596"/>
                      <a:pt x="707" y="454"/>
                      <a:pt x="687" y="291"/>
                    </a:cubicBezTo>
                    <a:cubicBezTo>
                      <a:pt x="687" y="113"/>
                      <a:pt x="531" y="0"/>
                      <a:pt x="3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rot="10800000" flipH="1">
                <a:off x="8351942" y="4323630"/>
                <a:ext cx="23118" cy="213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82" extrusionOk="0">
                    <a:moveTo>
                      <a:pt x="312" y="1"/>
                    </a:moveTo>
                    <a:cubicBezTo>
                      <a:pt x="160" y="1"/>
                      <a:pt x="10" y="103"/>
                      <a:pt x="0" y="301"/>
                    </a:cubicBezTo>
                    <a:cubicBezTo>
                      <a:pt x="20" y="489"/>
                      <a:pt x="165" y="581"/>
                      <a:pt x="311" y="581"/>
                    </a:cubicBezTo>
                    <a:cubicBezTo>
                      <a:pt x="465" y="581"/>
                      <a:pt x="620" y="479"/>
                      <a:pt x="631" y="281"/>
                    </a:cubicBezTo>
                    <a:cubicBezTo>
                      <a:pt x="601" y="93"/>
                      <a:pt x="456" y="1"/>
                      <a:pt x="31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10800000" flipH="1">
                <a:off x="8443829" y="4321175"/>
                <a:ext cx="28174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52" extrusionOk="0">
                    <a:moveTo>
                      <a:pt x="426" y="0"/>
                    </a:moveTo>
                    <a:cubicBezTo>
                      <a:pt x="343" y="0"/>
                      <a:pt x="260" y="32"/>
                      <a:pt x="198" y="101"/>
                    </a:cubicBezTo>
                    <a:cubicBezTo>
                      <a:pt x="1" y="318"/>
                      <a:pt x="149" y="651"/>
                      <a:pt x="419" y="651"/>
                    </a:cubicBezTo>
                    <a:cubicBezTo>
                      <a:pt x="427" y="651"/>
                      <a:pt x="435" y="651"/>
                      <a:pt x="443" y="650"/>
                    </a:cubicBezTo>
                    <a:cubicBezTo>
                      <a:pt x="626" y="650"/>
                      <a:pt x="768" y="487"/>
                      <a:pt x="768" y="325"/>
                    </a:cubicBezTo>
                    <a:cubicBezTo>
                      <a:pt x="755" y="122"/>
                      <a:pt x="589" y="0"/>
                      <a:pt x="42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10800000" flipH="1">
                <a:off x="6040042" y="4343597"/>
                <a:ext cx="3041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62"/>
                      <a:pt x="21" y="62"/>
                      <a:pt x="42" y="62"/>
                    </a:cubicBezTo>
                    <a:cubicBezTo>
                      <a:pt x="62" y="62"/>
                      <a:pt x="82" y="62"/>
                      <a:pt x="82" y="41"/>
                    </a:cubicBezTo>
                    <a:cubicBezTo>
                      <a:pt x="62" y="21"/>
                      <a:pt x="62" y="1"/>
                      <a:pt x="4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 rot="10800000" flipH="1">
                <a:off x="6326328" y="4342828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103" y="1"/>
                    </a:moveTo>
                    <a:cubicBezTo>
                      <a:pt x="1" y="1"/>
                      <a:pt x="1" y="123"/>
                      <a:pt x="103" y="143"/>
                    </a:cubicBezTo>
                    <a:cubicBezTo>
                      <a:pt x="14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10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rot="10800000" flipH="1">
                <a:off x="7676493" y="4332423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8" y="1"/>
                    </a:moveTo>
                    <a:cubicBezTo>
                      <a:pt x="119" y="1"/>
                      <a:pt x="11" y="78"/>
                      <a:pt x="0" y="225"/>
                    </a:cubicBezTo>
                    <a:cubicBezTo>
                      <a:pt x="0" y="347"/>
                      <a:pt x="102" y="449"/>
                      <a:pt x="244" y="449"/>
                    </a:cubicBezTo>
                    <a:cubicBezTo>
                      <a:pt x="366" y="429"/>
                      <a:pt x="468" y="327"/>
                      <a:pt x="448" y="205"/>
                    </a:cubicBezTo>
                    <a:cubicBezTo>
                      <a:pt x="428" y="67"/>
                      <a:pt x="328" y="1"/>
                      <a:pt x="2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rot="10800000" flipH="1">
                <a:off x="9451067" y="4310000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12" y="0"/>
                    </a:moveTo>
                    <a:cubicBezTo>
                      <a:pt x="303" y="0"/>
                      <a:pt x="0" y="251"/>
                      <a:pt x="14" y="620"/>
                    </a:cubicBezTo>
                    <a:cubicBezTo>
                      <a:pt x="34" y="933"/>
                      <a:pt x="298" y="1171"/>
                      <a:pt x="607" y="1171"/>
                    </a:cubicBezTo>
                    <a:cubicBezTo>
                      <a:pt x="620" y="1171"/>
                      <a:pt x="632" y="1170"/>
                      <a:pt x="645" y="1169"/>
                    </a:cubicBezTo>
                    <a:cubicBezTo>
                      <a:pt x="1154" y="1149"/>
                      <a:pt x="1378" y="498"/>
                      <a:pt x="991" y="152"/>
                    </a:cubicBezTo>
                    <a:cubicBezTo>
                      <a:pt x="880" y="47"/>
                      <a:pt x="745" y="0"/>
                      <a:pt x="6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10800000" flipH="1">
                <a:off x="5944638" y="435180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41" y="41"/>
                      <a:pt x="41" y="41"/>
                      <a:pt x="41" y="21"/>
                    </a:cubicBez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rot="10800000" flipH="1">
                <a:off x="7288062" y="4340446"/>
                <a:ext cx="1645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9" y="371"/>
                      <a:pt x="448" y="297"/>
                      <a:pt x="448" y="184"/>
                    </a:cubicBezTo>
                    <a:cubicBezTo>
                      <a:pt x="428" y="82"/>
                      <a:pt x="346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rot="10800000" flipH="1">
                <a:off x="8983389" y="4322714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0" y="430"/>
                      <a:pt x="224" y="877"/>
                      <a:pt x="611" y="877"/>
                    </a:cubicBezTo>
                    <a:cubicBezTo>
                      <a:pt x="835" y="857"/>
                      <a:pt x="1038" y="654"/>
                      <a:pt x="1018" y="409"/>
                    </a:cubicBezTo>
                    <a:cubicBezTo>
                      <a:pt x="1004" y="158"/>
                      <a:pt x="801" y="1"/>
                      <a:pt x="5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 rot="10800000" flipH="1">
                <a:off x="6904871" y="4344953"/>
                <a:ext cx="11211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9" extrusionOk="0">
                    <a:moveTo>
                      <a:pt x="143" y="0"/>
                    </a:moveTo>
                    <a:cubicBezTo>
                      <a:pt x="61" y="0"/>
                      <a:pt x="0" y="82"/>
                      <a:pt x="21" y="163"/>
                    </a:cubicBezTo>
                    <a:cubicBezTo>
                      <a:pt x="21" y="234"/>
                      <a:pt x="67" y="289"/>
                      <a:pt x="132" y="289"/>
                    </a:cubicBezTo>
                    <a:cubicBezTo>
                      <a:pt x="142" y="289"/>
                      <a:pt x="152" y="288"/>
                      <a:pt x="163" y="285"/>
                    </a:cubicBezTo>
                    <a:cubicBezTo>
                      <a:pt x="245" y="285"/>
                      <a:pt x="306" y="224"/>
                      <a:pt x="306" y="143"/>
                    </a:cubicBezTo>
                    <a:cubicBezTo>
                      <a:pt x="285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 rot="10800000" flipH="1">
                <a:off x="8812109" y="432791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1"/>
                    </a:moveTo>
                    <a:cubicBezTo>
                      <a:pt x="408" y="1"/>
                      <a:pt x="303" y="41"/>
                      <a:pt x="219" y="132"/>
                    </a:cubicBezTo>
                    <a:cubicBezTo>
                      <a:pt x="1" y="390"/>
                      <a:pt x="170" y="784"/>
                      <a:pt x="499" y="784"/>
                    </a:cubicBezTo>
                    <a:cubicBezTo>
                      <a:pt x="508" y="784"/>
                      <a:pt x="516" y="784"/>
                      <a:pt x="524" y="783"/>
                    </a:cubicBezTo>
                    <a:cubicBezTo>
                      <a:pt x="748" y="783"/>
                      <a:pt x="911" y="600"/>
                      <a:pt x="911" y="376"/>
                    </a:cubicBezTo>
                    <a:cubicBezTo>
                      <a:pt x="897" y="149"/>
                      <a:pt x="708" y="1"/>
                      <a:pt x="51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rot="10800000" flipH="1">
                <a:off x="6422501" y="4352390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0"/>
                    </a:moveTo>
                    <a:cubicBezTo>
                      <a:pt x="93" y="0"/>
                      <a:pt x="88" y="1"/>
                      <a:pt x="82" y="1"/>
                    </a:cubicBezTo>
                    <a:cubicBezTo>
                      <a:pt x="42" y="1"/>
                      <a:pt x="1" y="42"/>
                      <a:pt x="1" y="83"/>
                    </a:cubicBezTo>
                    <a:cubicBezTo>
                      <a:pt x="1" y="115"/>
                      <a:pt x="12" y="128"/>
                      <a:pt x="29" y="128"/>
                    </a:cubicBezTo>
                    <a:cubicBezTo>
                      <a:pt x="81" y="128"/>
                      <a:pt x="181" y="0"/>
                      <a:pt x="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 rot="10800000" flipH="1">
                <a:off x="9275097" y="4223133"/>
                <a:ext cx="100057" cy="139809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16" extrusionOk="0">
                    <a:moveTo>
                      <a:pt x="715" y="0"/>
                    </a:moveTo>
                    <a:cubicBezTo>
                      <a:pt x="574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7"/>
                    </a:cubicBezTo>
                    <a:cubicBezTo>
                      <a:pt x="809" y="1097"/>
                      <a:pt x="870" y="1077"/>
                      <a:pt x="910" y="1057"/>
                    </a:cubicBezTo>
                    <a:lnTo>
                      <a:pt x="910" y="1057"/>
                    </a:lnTo>
                    <a:cubicBezTo>
                      <a:pt x="402" y="1321"/>
                      <a:pt x="605" y="2074"/>
                      <a:pt x="1175" y="2074"/>
                    </a:cubicBezTo>
                    <a:lnTo>
                      <a:pt x="1236" y="2074"/>
                    </a:lnTo>
                    <a:cubicBezTo>
                      <a:pt x="1134" y="2176"/>
                      <a:pt x="1073" y="2318"/>
                      <a:pt x="1073" y="2481"/>
                    </a:cubicBezTo>
                    <a:cubicBezTo>
                      <a:pt x="1073" y="2754"/>
                      <a:pt x="1297" y="2971"/>
                      <a:pt x="1584" y="2971"/>
                    </a:cubicBezTo>
                    <a:cubicBezTo>
                      <a:pt x="1597" y="2971"/>
                      <a:pt x="1610" y="2970"/>
                      <a:pt x="1622" y="2970"/>
                    </a:cubicBezTo>
                    <a:cubicBezTo>
                      <a:pt x="1643" y="2970"/>
                      <a:pt x="1684" y="2949"/>
                      <a:pt x="1704" y="2949"/>
                    </a:cubicBezTo>
                    <a:cubicBezTo>
                      <a:pt x="1602" y="3051"/>
                      <a:pt x="1541" y="3193"/>
                      <a:pt x="1561" y="3336"/>
                    </a:cubicBezTo>
                    <a:cubicBezTo>
                      <a:pt x="1561" y="3627"/>
                      <a:pt x="1803" y="3815"/>
                      <a:pt x="2056" y="3815"/>
                    </a:cubicBezTo>
                    <a:cubicBezTo>
                      <a:pt x="2192" y="3815"/>
                      <a:pt x="2330" y="3762"/>
                      <a:pt x="2436" y="3641"/>
                    </a:cubicBezTo>
                    <a:cubicBezTo>
                      <a:pt x="2731" y="3327"/>
                      <a:pt x="2514" y="2805"/>
                      <a:pt x="2078" y="2805"/>
                    </a:cubicBezTo>
                    <a:cubicBezTo>
                      <a:pt x="2062" y="2805"/>
                      <a:pt x="2046" y="2805"/>
                      <a:pt x="2029" y="2807"/>
                    </a:cubicBezTo>
                    <a:lnTo>
                      <a:pt x="1948" y="2807"/>
                    </a:lnTo>
                    <a:cubicBezTo>
                      <a:pt x="2323" y="2511"/>
                      <a:pt x="2086" y="1910"/>
                      <a:pt x="1627" y="1910"/>
                    </a:cubicBezTo>
                    <a:cubicBezTo>
                      <a:pt x="1612" y="1910"/>
                      <a:pt x="1597" y="1910"/>
                      <a:pt x="1582" y="1911"/>
                    </a:cubicBezTo>
                    <a:lnTo>
                      <a:pt x="1500" y="1911"/>
                    </a:lnTo>
                    <a:cubicBezTo>
                      <a:pt x="1840" y="1591"/>
                      <a:pt x="1610" y="1016"/>
                      <a:pt x="1138" y="1016"/>
                    </a:cubicBezTo>
                    <a:cubicBezTo>
                      <a:pt x="1130" y="1016"/>
                      <a:pt x="1122" y="1016"/>
                      <a:pt x="1114" y="1016"/>
                    </a:cubicBezTo>
                    <a:cubicBezTo>
                      <a:pt x="1072" y="1032"/>
                      <a:pt x="1030" y="1040"/>
                      <a:pt x="988" y="1040"/>
                    </a:cubicBezTo>
                    <a:cubicBezTo>
                      <a:pt x="769" y="1040"/>
                      <a:pt x="580" y="829"/>
                      <a:pt x="666" y="589"/>
                    </a:cubicBezTo>
                    <a:cubicBezTo>
                      <a:pt x="711" y="441"/>
                      <a:pt x="845" y="357"/>
                      <a:pt x="983" y="357"/>
                    </a:cubicBezTo>
                    <a:cubicBezTo>
                      <a:pt x="1092" y="357"/>
                      <a:pt x="1204" y="411"/>
                      <a:pt x="1277" y="528"/>
                    </a:cubicBezTo>
                    <a:cubicBezTo>
                      <a:pt x="1250" y="207"/>
                      <a:pt x="986" y="0"/>
                      <a:pt x="7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 rot="10800000" flipH="1">
                <a:off x="9065384" y="4331836"/>
                <a:ext cx="33597" cy="32204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79" extrusionOk="0">
                    <a:moveTo>
                      <a:pt x="453" y="0"/>
                    </a:moveTo>
                    <a:cubicBezTo>
                      <a:pt x="226" y="0"/>
                      <a:pt x="1" y="153"/>
                      <a:pt x="1" y="456"/>
                    </a:cubicBezTo>
                    <a:cubicBezTo>
                      <a:pt x="30" y="741"/>
                      <a:pt x="245" y="879"/>
                      <a:pt x="458" y="879"/>
                    </a:cubicBezTo>
                    <a:cubicBezTo>
                      <a:pt x="688" y="879"/>
                      <a:pt x="916" y="720"/>
                      <a:pt x="916" y="415"/>
                    </a:cubicBezTo>
                    <a:cubicBezTo>
                      <a:pt x="887" y="138"/>
                      <a:pt x="669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 rot="10800000" flipH="1">
                <a:off x="5849967" y="436594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rot="10800000" flipH="1">
                <a:off x="7770432" y="4349569"/>
                <a:ext cx="17916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24" y="1"/>
                    </a:moveTo>
                    <a:cubicBezTo>
                      <a:pt x="102" y="21"/>
                      <a:pt x="0" y="123"/>
                      <a:pt x="0" y="265"/>
                    </a:cubicBezTo>
                    <a:cubicBezTo>
                      <a:pt x="20" y="387"/>
                      <a:pt x="122" y="489"/>
                      <a:pt x="265" y="489"/>
                    </a:cubicBezTo>
                    <a:cubicBezTo>
                      <a:pt x="387" y="489"/>
                      <a:pt x="488" y="367"/>
                      <a:pt x="488" y="245"/>
                    </a:cubicBezTo>
                    <a:cubicBezTo>
                      <a:pt x="468" y="102"/>
                      <a:pt x="366" y="1"/>
                      <a:pt x="22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 rot="10800000" flipH="1">
                <a:off x="9132211" y="4331617"/>
                <a:ext cx="48545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979" extrusionOk="0">
                    <a:moveTo>
                      <a:pt x="659" y="0"/>
                    </a:moveTo>
                    <a:cubicBezTo>
                      <a:pt x="652" y="0"/>
                      <a:pt x="646" y="0"/>
                      <a:pt x="639" y="1"/>
                    </a:cubicBezTo>
                    <a:cubicBezTo>
                      <a:pt x="1" y="40"/>
                      <a:pt x="47" y="979"/>
                      <a:pt x="661" y="979"/>
                    </a:cubicBezTo>
                    <a:cubicBezTo>
                      <a:pt x="674" y="979"/>
                      <a:pt x="687" y="978"/>
                      <a:pt x="700" y="977"/>
                    </a:cubicBezTo>
                    <a:cubicBezTo>
                      <a:pt x="1324" y="957"/>
                      <a:pt x="1291" y="0"/>
                      <a:pt x="6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10800000" flipH="1">
                <a:off x="6517209" y="4362612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0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10" y="163"/>
                      <a:pt x="56" y="194"/>
                      <a:pt x="102" y="194"/>
                    </a:cubicBezTo>
                    <a:cubicBezTo>
                      <a:pt x="148" y="194"/>
                      <a:pt x="193" y="163"/>
                      <a:pt x="204" y="102"/>
                    </a:cubicBezTo>
                    <a:cubicBezTo>
                      <a:pt x="204" y="41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10800000" flipH="1">
                <a:off x="8718170" y="4346528"/>
                <a:ext cx="32644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4" extrusionOk="0">
                    <a:moveTo>
                      <a:pt x="497" y="0"/>
                    </a:moveTo>
                    <a:cubicBezTo>
                      <a:pt x="397" y="0"/>
                      <a:pt x="296" y="41"/>
                      <a:pt x="219" y="132"/>
                    </a:cubicBezTo>
                    <a:cubicBezTo>
                      <a:pt x="1" y="370"/>
                      <a:pt x="170" y="763"/>
                      <a:pt x="499" y="763"/>
                    </a:cubicBezTo>
                    <a:cubicBezTo>
                      <a:pt x="508" y="763"/>
                      <a:pt x="516" y="763"/>
                      <a:pt x="524" y="762"/>
                    </a:cubicBezTo>
                    <a:cubicBezTo>
                      <a:pt x="728" y="762"/>
                      <a:pt x="891" y="579"/>
                      <a:pt x="891" y="376"/>
                    </a:cubicBezTo>
                    <a:cubicBezTo>
                      <a:pt x="877" y="148"/>
                      <a:pt x="688" y="0"/>
                      <a:pt x="4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10800000" flipH="1">
                <a:off x="9352622" y="4333888"/>
                <a:ext cx="49021" cy="422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2" extrusionOk="0">
                    <a:moveTo>
                      <a:pt x="752" y="0"/>
                    </a:moveTo>
                    <a:cubicBezTo>
                      <a:pt x="603" y="0"/>
                      <a:pt x="454" y="61"/>
                      <a:pt x="341" y="195"/>
                    </a:cubicBezTo>
                    <a:cubicBezTo>
                      <a:pt x="0" y="555"/>
                      <a:pt x="271" y="1152"/>
                      <a:pt x="764" y="1152"/>
                    </a:cubicBezTo>
                    <a:cubicBezTo>
                      <a:pt x="772" y="1152"/>
                      <a:pt x="780" y="1152"/>
                      <a:pt x="788" y="1151"/>
                    </a:cubicBezTo>
                    <a:cubicBezTo>
                      <a:pt x="1094" y="1131"/>
                      <a:pt x="1338" y="866"/>
                      <a:pt x="1338" y="561"/>
                    </a:cubicBezTo>
                    <a:cubicBezTo>
                      <a:pt x="1311" y="215"/>
                      <a:pt x="1033" y="0"/>
                      <a:pt x="75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rot="10800000" flipH="1">
                <a:off x="7381268" y="4361476"/>
                <a:ext cx="17183" cy="14838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5" extrusionOk="0">
                    <a:moveTo>
                      <a:pt x="263" y="0"/>
                    </a:moveTo>
                    <a:cubicBezTo>
                      <a:pt x="213" y="0"/>
                      <a:pt x="162" y="19"/>
                      <a:pt x="122" y="58"/>
                    </a:cubicBezTo>
                    <a:cubicBezTo>
                      <a:pt x="0" y="201"/>
                      <a:pt x="102" y="404"/>
                      <a:pt x="285" y="404"/>
                    </a:cubicBezTo>
                    <a:cubicBezTo>
                      <a:pt x="387" y="404"/>
                      <a:pt x="468" y="303"/>
                      <a:pt x="468" y="201"/>
                    </a:cubicBezTo>
                    <a:cubicBezTo>
                      <a:pt x="468" y="78"/>
                      <a:pt x="367" y="0"/>
                      <a:pt x="2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10800000" flipH="1">
                <a:off x="6997197" y="4368217"/>
                <a:ext cx="13006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4" extrusionOk="0">
                    <a:moveTo>
                      <a:pt x="187" y="0"/>
                    </a:moveTo>
                    <a:cubicBezTo>
                      <a:pt x="1" y="16"/>
                      <a:pt x="204" y="243"/>
                      <a:pt x="303" y="243"/>
                    </a:cubicBezTo>
                    <a:cubicBezTo>
                      <a:pt x="334" y="243"/>
                      <a:pt x="354" y="221"/>
                      <a:pt x="350" y="163"/>
                    </a:cubicBezTo>
                    <a:cubicBezTo>
                      <a:pt x="350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rot="10800000" flipH="1">
                <a:off x="8891905" y="4350265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562" y="1"/>
                    </a:moveTo>
                    <a:cubicBezTo>
                      <a:pt x="454" y="1"/>
                      <a:pt x="344" y="45"/>
                      <a:pt x="259" y="145"/>
                    </a:cubicBezTo>
                    <a:cubicBezTo>
                      <a:pt x="0" y="403"/>
                      <a:pt x="189" y="837"/>
                      <a:pt x="559" y="837"/>
                    </a:cubicBezTo>
                    <a:cubicBezTo>
                      <a:pt x="568" y="837"/>
                      <a:pt x="576" y="837"/>
                      <a:pt x="585" y="837"/>
                    </a:cubicBezTo>
                    <a:cubicBezTo>
                      <a:pt x="808" y="837"/>
                      <a:pt x="991" y="633"/>
                      <a:pt x="971" y="409"/>
                    </a:cubicBezTo>
                    <a:cubicBezTo>
                      <a:pt x="958" y="157"/>
                      <a:pt x="763" y="1"/>
                      <a:pt x="5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rot="10800000" flipH="1">
                <a:off x="7864700" y="4364077"/>
                <a:ext cx="19455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05" extrusionOk="0">
                    <a:moveTo>
                      <a:pt x="262" y="0"/>
                    </a:moveTo>
                    <a:cubicBezTo>
                      <a:pt x="131" y="0"/>
                      <a:pt x="1" y="92"/>
                      <a:pt x="11" y="270"/>
                    </a:cubicBezTo>
                    <a:cubicBezTo>
                      <a:pt x="21" y="428"/>
                      <a:pt x="146" y="504"/>
                      <a:pt x="269" y="504"/>
                    </a:cubicBezTo>
                    <a:cubicBezTo>
                      <a:pt x="400" y="504"/>
                      <a:pt x="531" y="418"/>
                      <a:pt x="520" y="250"/>
                    </a:cubicBezTo>
                    <a:cubicBezTo>
                      <a:pt x="510" y="82"/>
                      <a:pt x="385" y="0"/>
                      <a:pt x="2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rot="10800000" flipH="1">
                <a:off x="6611881" y="4377120"/>
                <a:ext cx="8243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25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22"/>
                    </a:cubicBezTo>
                    <a:cubicBezTo>
                      <a:pt x="0" y="183"/>
                      <a:pt x="61" y="224"/>
                      <a:pt x="122" y="224"/>
                    </a:cubicBezTo>
                    <a:cubicBezTo>
                      <a:pt x="184" y="224"/>
                      <a:pt x="224" y="163"/>
                      <a:pt x="224" y="102"/>
                    </a:cubicBezTo>
                    <a:cubicBezTo>
                      <a:pt x="224" y="41"/>
                      <a:pt x="184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10800000" flipH="1">
                <a:off x="8623499" y="4362209"/>
                <a:ext cx="3187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5" extrusionOk="0">
                    <a:moveTo>
                      <a:pt x="494" y="0"/>
                    </a:moveTo>
                    <a:cubicBezTo>
                      <a:pt x="396" y="0"/>
                      <a:pt x="297" y="39"/>
                      <a:pt x="219" y="124"/>
                    </a:cubicBezTo>
                    <a:cubicBezTo>
                      <a:pt x="1" y="362"/>
                      <a:pt x="169" y="735"/>
                      <a:pt x="479" y="735"/>
                    </a:cubicBezTo>
                    <a:cubicBezTo>
                      <a:pt x="487" y="735"/>
                      <a:pt x="495" y="735"/>
                      <a:pt x="504" y="734"/>
                    </a:cubicBezTo>
                    <a:cubicBezTo>
                      <a:pt x="707" y="714"/>
                      <a:pt x="870" y="551"/>
                      <a:pt x="850" y="347"/>
                    </a:cubicBezTo>
                    <a:cubicBezTo>
                      <a:pt x="850" y="135"/>
                      <a:pt x="676" y="0"/>
                      <a:pt x="49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rot="10800000" flipH="1">
                <a:off x="9535810" y="4349532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7" y="1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59"/>
                      <a:pt x="1079" y="1018"/>
                    </a:cubicBezTo>
                    <a:cubicBezTo>
                      <a:pt x="1440" y="638"/>
                      <a:pt x="1149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10800000" flipH="1">
                <a:off x="7956990" y="4375618"/>
                <a:ext cx="22972" cy="1971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538" extrusionOk="0">
                    <a:moveTo>
                      <a:pt x="350" y="0"/>
                    </a:moveTo>
                    <a:cubicBezTo>
                      <a:pt x="282" y="0"/>
                      <a:pt x="213" y="27"/>
                      <a:pt x="158" y="89"/>
                    </a:cubicBezTo>
                    <a:cubicBezTo>
                      <a:pt x="1" y="266"/>
                      <a:pt x="128" y="538"/>
                      <a:pt x="339" y="538"/>
                    </a:cubicBezTo>
                    <a:cubicBezTo>
                      <a:pt x="346" y="538"/>
                      <a:pt x="354" y="537"/>
                      <a:pt x="362" y="537"/>
                    </a:cubicBezTo>
                    <a:cubicBezTo>
                      <a:pt x="524" y="537"/>
                      <a:pt x="626" y="415"/>
                      <a:pt x="626" y="252"/>
                    </a:cubicBezTo>
                    <a:cubicBezTo>
                      <a:pt x="613" y="104"/>
                      <a:pt x="483" y="0"/>
                      <a:pt x="3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10800000" flipH="1">
                <a:off x="8969430" y="4362942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576" y="0"/>
                    </a:moveTo>
                    <a:cubicBezTo>
                      <a:pt x="462" y="0"/>
                      <a:pt x="348" y="43"/>
                      <a:pt x="259" y="139"/>
                    </a:cubicBezTo>
                    <a:cubicBezTo>
                      <a:pt x="0" y="438"/>
                      <a:pt x="209" y="892"/>
                      <a:pt x="581" y="892"/>
                    </a:cubicBezTo>
                    <a:cubicBezTo>
                      <a:pt x="589" y="892"/>
                      <a:pt x="597" y="892"/>
                      <a:pt x="605" y="892"/>
                    </a:cubicBezTo>
                    <a:cubicBezTo>
                      <a:pt x="870" y="892"/>
                      <a:pt x="1053" y="668"/>
                      <a:pt x="1032" y="424"/>
                    </a:cubicBezTo>
                    <a:cubicBezTo>
                      <a:pt x="1019" y="167"/>
                      <a:pt x="799" y="0"/>
                      <a:pt x="57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rot="10800000" flipH="1">
                <a:off x="7474437" y="4381627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88" y="1"/>
                    </a:moveTo>
                    <a:cubicBezTo>
                      <a:pt x="231" y="1"/>
                      <a:pt x="172" y="23"/>
                      <a:pt x="123" y="73"/>
                    </a:cubicBezTo>
                    <a:cubicBezTo>
                      <a:pt x="1" y="215"/>
                      <a:pt x="102" y="439"/>
                      <a:pt x="306" y="439"/>
                    </a:cubicBezTo>
                    <a:cubicBezTo>
                      <a:pt x="408" y="419"/>
                      <a:pt x="509" y="317"/>
                      <a:pt x="509" y="215"/>
                    </a:cubicBezTo>
                    <a:cubicBezTo>
                      <a:pt x="496" y="82"/>
                      <a:pt x="396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 rot="10800000" flipH="1">
                <a:off x="9184932" y="4293404"/>
                <a:ext cx="85292" cy="104673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857" extrusionOk="0">
                    <a:moveTo>
                      <a:pt x="753" y="0"/>
                    </a:moveTo>
                    <a:cubicBezTo>
                      <a:pt x="687" y="0"/>
                      <a:pt x="616" y="13"/>
                      <a:pt x="543" y="42"/>
                    </a:cubicBezTo>
                    <a:cubicBezTo>
                      <a:pt x="0" y="263"/>
                      <a:pt x="172" y="1060"/>
                      <a:pt x="745" y="1060"/>
                    </a:cubicBezTo>
                    <a:cubicBezTo>
                      <a:pt x="752" y="1060"/>
                      <a:pt x="759" y="1060"/>
                      <a:pt x="767" y="1059"/>
                    </a:cubicBezTo>
                    <a:lnTo>
                      <a:pt x="848" y="1059"/>
                    </a:lnTo>
                    <a:cubicBezTo>
                      <a:pt x="473" y="1355"/>
                      <a:pt x="691" y="1977"/>
                      <a:pt x="1169" y="1977"/>
                    </a:cubicBezTo>
                    <a:cubicBezTo>
                      <a:pt x="1184" y="1977"/>
                      <a:pt x="1199" y="1976"/>
                      <a:pt x="1214" y="1975"/>
                    </a:cubicBezTo>
                    <a:cubicBezTo>
                      <a:pt x="1255" y="1975"/>
                      <a:pt x="1296" y="1955"/>
                      <a:pt x="1316" y="1955"/>
                    </a:cubicBezTo>
                    <a:cubicBezTo>
                      <a:pt x="1194" y="2056"/>
                      <a:pt x="1133" y="2199"/>
                      <a:pt x="1153" y="2362"/>
                    </a:cubicBezTo>
                    <a:cubicBezTo>
                      <a:pt x="1167" y="2658"/>
                      <a:pt x="1412" y="2856"/>
                      <a:pt x="1665" y="2856"/>
                    </a:cubicBezTo>
                    <a:cubicBezTo>
                      <a:pt x="1794" y="2856"/>
                      <a:pt x="1925" y="2804"/>
                      <a:pt x="2028" y="2687"/>
                    </a:cubicBezTo>
                    <a:cubicBezTo>
                      <a:pt x="2328" y="2348"/>
                      <a:pt x="2098" y="1832"/>
                      <a:pt x="1647" y="1832"/>
                    </a:cubicBezTo>
                    <a:cubicBezTo>
                      <a:pt x="1639" y="1832"/>
                      <a:pt x="1630" y="1832"/>
                      <a:pt x="1621" y="1833"/>
                    </a:cubicBezTo>
                    <a:lnTo>
                      <a:pt x="1540" y="1833"/>
                    </a:lnTo>
                    <a:cubicBezTo>
                      <a:pt x="1915" y="1537"/>
                      <a:pt x="1678" y="935"/>
                      <a:pt x="1218" y="935"/>
                    </a:cubicBezTo>
                    <a:cubicBezTo>
                      <a:pt x="1204" y="935"/>
                      <a:pt x="1189" y="936"/>
                      <a:pt x="1174" y="937"/>
                    </a:cubicBezTo>
                    <a:lnTo>
                      <a:pt x="1092" y="937"/>
                    </a:lnTo>
                    <a:cubicBezTo>
                      <a:pt x="1483" y="600"/>
                      <a:pt x="1208" y="0"/>
                      <a:pt x="7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rot="10800000" flipH="1">
                <a:off x="7091978" y="4386793"/>
                <a:ext cx="1546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1" extrusionOk="0">
                    <a:moveTo>
                      <a:pt x="200" y="1"/>
                    </a:moveTo>
                    <a:cubicBezTo>
                      <a:pt x="188" y="1"/>
                      <a:pt x="176" y="2"/>
                      <a:pt x="164" y="4"/>
                    </a:cubicBezTo>
                    <a:cubicBezTo>
                      <a:pt x="62" y="4"/>
                      <a:pt x="1" y="85"/>
                      <a:pt x="1" y="187"/>
                    </a:cubicBezTo>
                    <a:cubicBezTo>
                      <a:pt x="1" y="288"/>
                      <a:pt x="82" y="349"/>
                      <a:pt x="184" y="349"/>
                    </a:cubicBezTo>
                    <a:cubicBezTo>
                      <a:pt x="190" y="350"/>
                      <a:pt x="196" y="350"/>
                      <a:pt x="201" y="350"/>
                    </a:cubicBezTo>
                    <a:cubicBezTo>
                      <a:pt x="417" y="350"/>
                      <a:pt x="422" y="1"/>
                      <a:pt x="20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rot="10800000" flipH="1">
                <a:off x="8528828" y="4374885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466" y="1"/>
                    </a:moveTo>
                    <a:cubicBezTo>
                      <a:pt x="376" y="1"/>
                      <a:pt x="287" y="34"/>
                      <a:pt x="218" y="110"/>
                    </a:cubicBezTo>
                    <a:cubicBezTo>
                      <a:pt x="1" y="348"/>
                      <a:pt x="168" y="701"/>
                      <a:pt x="459" y="701"/>
                    </a:cubicBezTo>
                    <a:cubicBezTo>
                      <a:pt x="467" y="701"/>
                      <a:pt x="475" y="701"/>
                      <a:pt x="483" y="700"/>
                    </a:cubicBezTo>
                    <a:cubicBezTo>
                      <a:pt x="686" y="700"/>
                      <a:pt x="829" y="537"/>
                      <a:pt x="829" y="334"/>
                    </a:cubicBezTo>
                    <a:cubicBezTo>
                      <a:pt x="815" y="131"/>
                      <a:pt x="641" y="1"/>
                      <a:pt x="46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rot="10800000" flipH="1">
                <a:off x="9049227" y="4367411"/>
                <a:ext cx="40814" cy="3454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43" extrusionOk="0">
                    <a:moveTo>
                      <a:pt x="489" y="0"/>
                    </a:moveTo>
                    <a:cubicBezTo>
                      <a:pt x="239" y="0"/>
                      <a:pt x="0" y="198"/>
                      <a:pt x="14" y="494"/>
                    </a:cubicBezTo>
                    <a:cubicBezTo>
                      <a:pt x="34" y="746"/>
                      <a:pt x="220" y="943"/>
                      <a:pt x="466" y="943"/>
                    </a:cubicBezTo>
                    <a:cubicBezTo>
                      <a:pt x="478" y="943"/>
                      <a:pt x="490" y="942"/>
                      <a:pt x="503" y="942"/>
                    </a:cubicBezTo>
                    <a:cubicBezTo>
                      <a:pt x="930" y="921"/>
                      <a:pt x="1113" y="412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rot="10800000" flipH="1">
                <a:off x="9260918" y="4362209"/>
                <a:ext cx="48288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19" extrusionOk="0">
                    <a:moveTo>
                      <a:pt x="741" y="0"/>
                    </a:moveTo>
                    <a:cubicBezTo>
                      <a:pt x="598" y="0"/>
                      <a:pt x="452" y="56"/>
                      <a:pt x="341" y="182"/>
                    </a:cubicBezTo>
                    <a:cubicBezTo>
                      <a:pt x="1" y="542"/>
                      <a:pt x="270" y="1119"/>
                      <a:pt x="744" y="1119"/>
                    </a:cubicBezTo>
                    <a:cubicBezTo>
                      <a:pt x="752" y="1119"/>
                      <a:pt x="760" y="1118"/>
                      <a:pt x="768" y="1118"/>
                    </a:cubicBezTo>
                    <a:cubicBezTo>
                      <a:pt x="1073" y="1098"/>
                      <a:pt x="1318" y="833"/>
                      <a:pt x="1297" y="528"/>
                    </a:cubicBezTo>
                    <a:cubicBezTo>
                      <a:pt x="1284" y="207"/>
                      <a:pt x="1016" y="0"/>
                      <a:pt x="7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10800000" flipH="1">
                <a:off x="6705819" y="4396392"/>
                <a:ext cx="10259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08" extrusionOk="0">
                    <a:moveTo>
                      <a:pt x="122" y="0"/>
                    </a:moveTo>
                    <a:cubicBezTo>
                      <a:pt x="61" y="21"/>
                      <a:pt x="0" y="62"/>
                      <a:pt x="0" y="143"/>
                    </a:cubicBezTo>
                    <a:cubicBezTo>
                      <a:pt x="5" y="189"/>
                      <a:pt x="24" y="207"/>
                      <a:pt x="49" y="207"/>
                    </a:cubicBezTo>
                    <a:cubicBezTo>
                      <a:pt x="133" y="207"/>
                      <a:pt x="280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 rot="10800000" flipH="1">
                <a:off x="8799432" y="4374885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537" y="0"/>
                    </a:moveTo>
                    <a:cubicBezTo>
                      <a:pt x="431" y="0"/>
                      <a:pt x="323" y="41"/>
                      <a:pt x="239" y="132"/>
                    </a:cubicBezTo>
                    <a:cubicBezTo>
                      <a:pt x="1" y="390"/>
                      <a:pt x="190" y="804"/>
                      <a:pt x="540" y="804"/>
                    </a:cubicBezTo>
                    <a:cubicBezTo>
                      <a:pt x="548" y="804"/>
                      <a:pt x="556" y="804"/>
                      <a:pt x="565" y="803"/>
                    </a:cubicBezTo>
                    <a:cubicBezTo>
                      <a:pt x="789" y="803"/>
                      <a:pt x="952" y="600"/>
                      <a:pt x="952" y="376"/>
                    </a:cubicBezTo>
                    <a:cubicBezTo>
                      <a:pt x="938" y="149"/>
                      <a:pt x="740" y="0"/>
                      <a:pt x="53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 rot="10800000" flipH="1">
                <a:off x="8052211" y="4383862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9"/>
                    </a:cubicBezTo>
                    <a:cubicBezTo>
                      <a:pt x="1" y="292"/>
                      <a:pt x="143" y="577"/>
                      <a:pt x="388" y="577"/>
                    </a:cubicBezTo>
                    <a:cubicBezTo>
                      <a:pt x="550" y="557"/>
                      <a:pt x="672" y="434"/>
                      <a:pt x="672" y="272"/>
                    </a:cubicBezTo>
                    <a:cubicBezTo>
                      <a:pt x="659" y="109"/>
                      <a:pt x="519" y="0"/>
                      <a:pt x="3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rot="10800000" flipH="1">
                <a:off x="9433884" y="4362942"/>
                <a:ext cx="52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3" extrusionOk="0">
                    <a:moveTo>
                      <a:pt x="806" y="1"/>
                    </a:moveTo>
                    <a:cubicBezTo>
                      <a:pt x="649" y="1"/>
                      <a:pt x="488" y="64"/>
                      <a:pt x="361" y="205"/>
                    </a:cubicBezTo>
                    <a:cubicBezTo>
                      <a:pt x="1" y="585"/>
                      <a:pt x="291" y="1202"/>
                      <a:pt x="804" y="1202"/>
                    </a:cubicBezTo>
                    <a:cubicBezTo>
                      <a:pt x="812" y="1202"/>
                      <a:pt x="821" y="1202"/>
                      <a:pt x="829" y="1202"/>
                    </a:cubicBezTo>
                    <a:cubicBezTo>
                      <a:pt x="1155" y="1181"/>
                      <a:pt x="1419" y="917"/>
                      <a:pt x="1399" y="571"/>
                    </a:cubicBezTo>
                    <a:cubicBezTo>
                      <a:pt x="1386" y="225"/>
                      <a:pt x="1103" y="1"/>
                      <a:pt x="80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rot="10800000" flipH="1">
                <a:off x="8433424" y="4383825"/>
                <a:ext cx="29603" cy="2465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73" extrusionOk="0">
                    <a:moveTo>
                      <a:pt x="442" y="0"/>
                    </a:moveTo>
                    <a:cubicBezTo>
                      <a:pt x="1" y="20"/>
                      <a:pt x="14" y="672"/>
                      <a:pt x="462" y="672"/>
                    </a:cubicBezTo>
                    <a:cubicBezTo>
                      <a:pt x="469" y="672"/>
                      <a:pt x="475" y="672"/>
                      <a:pt x="482" y="672"/>
                    </a:cubicBezTo>
                    <a:cubicBezTo>
                      <a:pt x="666" y="672"/>
                      <a:pt x="808" y="509"/>
                      <a:pt x="808" y="326"/>
                    </a:cubicBezTo>
                    <a:cubicBezTo>
                      <a:pt x="788" y="143"/>
                      <a:pt x="625" y="0"/>
                      <a:pt x="4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rot="10800000" flipH="1">
                <a:off x="8146919" y="4389028"/>
                <a:ext cx="26123" cy="2176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4" extrusionOk="0">
                    <a:moveTo>
                      <a:pt x="422" y="0"/>
                    </a:moveTo>
                    <a:cubicBezTo>
                      <a:pt x="410" y="0"/>
                      <a:pt x="399" y="1"/>
                      <a:pt x="387" y="2"/>
                    </a:cubicBezTo>
                    <a:cubicBezTo>
                      <a:pt x="122" y="2"/>
                      <a:pt x="0" y="328"/>
                      <a:pt x="204" y="511"/>
                    </a:cubicBezTo>
                    <a:cubicBezTo>
                      <a:pt x="267" y="568"/>
                      <a:pt x="340" y="594"/>
                      <a:pt x="411" y="594"/>
                    </a:cubicBezTo>
                    <a:cubicBezTo>
                      <a:pt x="568" y="594"/>
                      <a:pt x="712" y="469"/>
                      <a:pt x="712" y="287"/>
                    </a:cubicBezTo>
                    <a:cubicBezTo>
                      <a:pt x="693" y="117"/>
                      <a:pt x="570" y="0"/>
                      <a:pt x="4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rot="10800000" flipH="1">
                <a:off x="8341867" y="4388112"/>
                <a:ext cx="25426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51" extrusionOk="0">
                    <a:moveTo>
                      <a:pt x="338" y="1"/>
                    </a:moveTo>
                    <a:cubicBezTo>
                      <a:pt x="180" y="1"/>
                      <a:pt x="21" y="108"/>
                      <a:pt x="10" y="319"/>
                    </a:cubicBezTo>
                    <a:cubicBezTo>
                      <a:pt x="1" y="543"/>
                      <a:pt x="163" y="651"/>
                      <a:pt x="329" y="651"/>
                    </a:cubicBezTo>
                    <a:cubicBezTo>
                      <a:pt x="509" y="651"/>
                      <a:pt x="693" y="523"/>
                      <a:pt x="662" y="279"/>
                    </a:cubicBezTo>
                    <a:cubicBezTo>
                      <a:pt x="632" y="93"/>
                      <a:pt x="485" y="1"/>
                      <a:pt x="33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rot="10800000" flipH="1">
                <a:off x="6029637" y="440844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1"/>
                    </a:moveTo>
                    <a:cubicBezTo>
                      <a:pt x="20" y="1"/>
                      <a:pt x="0" y="21"/>
                      <a:pt x="20" y="41"/>
                    </a:cubicBezTo>
                    <a:cubicBezTo>
                      <a:pt x="20" y="82"/>
                      <a:pt x="41" y="102"/>
                      <a:pt x="61" y="102"/>
                    </a:cubicBezTo>
                    <a:cubicBezTo>
                      <a:pt x="82" y="82"/>
                      <a:pt x="102" y="62"/>
                      <a:pt x="102" y="41"/>
                    </a:cubicBezTo>
                    <a:cubicBezTo>
                      <a:pt x="102" y="21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rot="10800000" flipH="1">
                <a:off x="6125811" y="4408445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102"/>
                      <a:pt x="31" y="122"/>
                      <a:pt x="61" y="122"/>
                    </a:cubicBezTo>
                    <a:cubicBezTo>
                      <a:pt x="92" y="122"/>
                      <a:pt x="122" y="102"/>
                      <a:pt x="122" y="61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rot="10800000" flipH="1">
                <a:off x="8242323" y="4390566"/>
                <a:ext cx="27625" cy="2311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31" extrusionOk="0">
                    <a:moveTo>
                      <a:pt x="424" y="1"/>
                    </a:moveTo>
                    <a:cubicBezTo>
                      <a:pt x="346" y="1"/>
                      <a:pt x="267" y="32"/>
                      <a:pt x="204" y="102"/>
                    </a:cubicBezTo>
                    <a:cubicBezTo>
                      <a:pt x="1" y="305"/>
                      <a:pt x="164" y="631"/>
                      <a:pt x="448" y="631"/>
                    </a:cubicBezTo>
                    <a:cubicBezTo>
                      <a:pt x="611" y="610"/>
                      <a:pt x="754" y="468"/>
                      <a:pt x="733" y="305"/>
                    </a:cubicBezTo>
                    <a:cubicBezTo>
                      <a:pt x="720" y="118"/>
                      <a:pt x="574" y="1"/>
                      <a:pt x="42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10800000" flipH="1">
                <a:off x="5934197" y="4413685"/>
                <a:ext cx="3004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10800000" flipH="1">
                <a:off x="7567643" y="4400239"/>
                <a:ext cx="20151" cy="1718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69" extrusionOk="0">
                    <a:moveTo>
                      <a:pt x="313" y="1"/>
                    </a:moveTo>
                    <a:cubicBezTo>
                      <a:pt x="253" y="1"/>
                      <a:pt x="192" y="26"/>
                      <a:pt x="143" y="82"/>
                    </a:cubicBezTo>
                    <a:cubicBezTo>
                      <a:pt x="0" y="224"/>
                      <a:pt x="122" y="468"/>
                      <a:pt x="326" y="468"/>
                    </a:cubicBezTo>
                    <a:cubicBezTo>
                      <a:pt x="448" y="448"/>
                      <a:pt x="550" y="346"/>
                      <a:pt x="550" y="224"/>
                    </a:cubicBezTo>
                    <a:cubicBezTo>
                      <a:pt x="536" y="91"/>
                      <a:pt x="427" y="1"/>
                      <a:pt x="3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rot="10800000" flipH="1">
                <a:off x="6221215" y="4412182"/>
                <a:ext cx="5276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9" extrusionOk="0">
                    <a:moveTo>
                      <a:pt x="52" y="1"/>
                    </a:moveTo>
                    <a:cubicBezTo>
                      <a:pt x="14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43" y="108"/>
                      <a:pt x="143" y="67"/>
                    </a:cubicBezTo>
                    <a:cubicBezTo>
                      <a:pt x="143" y="34"/>
                      <a:pt x="130" y="1"/>
                      <a:pt x="102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1" y="2"/>
                      <a:pt x="61" y="1"/>
                      <a:pt x="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10800000" flipH="1">
                <a:off x="7182217" y="4408702"/>
                <a:ext cx="1641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6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1" y="4"/>
                      <a:pt x="0" y="208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50" y="363"/>
                      <a:pt x="448" y="280"/>
                      <a:pt x="448" y="167"/>
                    </a:cubicBezTo>
                    <a:cubicBezTo>
                      <a:pt x="430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rot="10800000" flipH="1">
                <a:off x="5838756" y="442262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20"/>
                      <a:pt x="1" y="20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21" y="41"/>
                      <a:pt x="42" y="41"/>
                      <a:pt x="42" y="20"/>
                    </a:cubicBezTo>
                    <a:cubicBezTo>
                      <a:pt x="42" y="2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rot="10800000" flipH="1">
                <a:off x="6798439" y="4413648"/>
                <a:ext cx="12530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87" extrusionOk="0">
                    <a:moveTo>
                      <a:pt x="144" y="0"/>
                    </a:moveTo>
                    <a:cubicBezTo>
                      <a:pt x="0" y="0"/>
                      <a:pt x="0" y="287"/>
                      <a:pt x="144" y="287"/>
                    </a:cubicBezTo>
                    <a:cubicBezTo>
                      <a:pt x="149" y="287"/>
                      <a:pt x="153" y="287"/>
                      <a:pt x="158" y="286"/>
                    </a:cubicBezTo>
                    <a:cubicBezTo>
                      <a:pt x="341" y="266"/>
                      <a:pt x="341" y="21"/>
                      <a:pt x="158" y="1"/>
                    </a:cubicBezTo>
                    <a:cubicBezTo>
                      <a:pt x="153" y="0"/>
                      <a:pt x="149" y="0"/>
                      <a:pt x="1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rot="10800000" flipH="1">
                <a:off x="8878460" y="4392032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68" y="0"/>
                    </a:moveTo>
                    <a:cubicBezTo>
                      <a:pt x="451" y="0"/>
                      <a:pt x="332" y="45"/>
                      <a:pt x="239" y="144"/>
                    </a:cubicBezTo>
                    <a:cubicBezTo>
                      <a:pt x="0" y="423"/>
                      <a:pt x="190" y="878"/>
                      <a:pt x="561" y="878"/>
                    </a:cubicBezTo>
                    <a:cubicBezTo>
                      <a:pt x="569" y="878"/>
                      <a:pt x="577" y="877"/>
                      <a:pt x="585" y="877"/>
                    </a:cubicBezTo>
                    <a:cubicBezTo>
                      <a:pt x="829" y="857"/>
                      <a:pt x="1013" y="653"/>
                      <a:pt x="1013" y="409"/>
                    </a:cubicBezTo>
                    <a:cubicBezTo>
                      <a:pt x="999" y="157"/>
                      <a:pt x="787" y="0"/>
                      <a:pt x="5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rot="10800000" flipH="1">
                <a:off x="9347163" y="4381700"/>
                <a:ext cx="44075" cy="4312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7" extrusionOk="0">
                    <a:moveTo>
                      <a:pt x="599" y="1"/>
                    </a:moveTo>
                    <a:cubicBezTo>
                      <a:pt x="300" y="1"/>
                      <a:pt x="1" y="210"/>
                      <a:pt x="22" y="609"/>
                    </a:cubicBezTo>
                    <a:cubicBezTo>
                      <a:pt x="32" y="993"/>
                      <a:pt x="313" y="1177"/>
                      <a:pt x="596" y="1177"/>
                    </a:cubicBezTo>
                    <a:cubicBezTo>
                      <a:pt x="898" y="1177"/>
                      <a:pt x="1203" y="968"/>
                      <a:pt x="1182" y="568"/>
                    </a:cubicBezTo>
                    <a:cubicBezTo>
                      <a:pt x="1162" y="185"/>
                      <a:pt x="880" y="1"/>
                      <a:pt x="5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 rot="10800000" flipH="1">
                <a:off x="8706263" y="4396502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516" y="1"/>
                    </a:moveTo>
                    <a:cubicBezTo>
                      <a:pt x="416" y="1"/>
                      <a:pt x="316" y="41"/>
                      <a:pt x="239" y="132"/>
                    </a:cubicBezTo>
                    <a:cubicBezTo>
                      <a:pt x="1" y="390"/>
                      <a:pt x="189" y="784"/>
                      <a:pt x="519" y="784"/>
                    </a:cubicBezTo>
                    <a:cubicBezTo>
                      <a:pt x="527" y="784"/>
                      <a:pt x="536" y="783"/>
                      <a:pt x="544" y="783"/>
                    </a:cubicBezTo>
                    <a:cubicBezTo>
                      <a:pt x="748" y="783"/>
                      <a:pt x="931" y="600"/>
                      <a:pt x="910" y="376"/>
                    </a:cubicBezTo>
                    <a:cubicBezTo>
                      <a:pt x="897" y="149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 rot="10800000" flipH="1">
                <a:off x="6315666" y="4421635"/>
                <a:ext cx="7731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29" extrusionOk="0">
                    <a:moveTo>
                      <a:pt x="109" y="0"/>
                    </a:moveTo>
                    <a:cubicBezTo>
                      <a:pt x="1" y="0"/>
                      <a:pt x="115" y="129"/>
                      <a:pt x="177" y="129"/>
                    </a:cubicBezTo>
                    <a:cubicBezTo>
                      <a:pt x="196" y="129"/>
                      <a:pt x="210" y="116"/>
                      <a:pt x="210" y="81"/>
                    </a:cubicBezTo>
                    <a:cubicBezTo>
                      <a:pt x="190" y="20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rot="10800000" flipH="1">
                <a:off x="7663523" y="4417825"/>
                <a:ext cx="21323" cy="14911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07" extrusionOk="0">
                    <a:moveTo>
                      <a:pt x="288" y="1"/>
                    </a:moveTo>
                    <a:cubicBezTo>
                      <a:pt x="184" y="1"/>
                      <a:pt x="81" y="67"/>
                      <a:pt x="49" y="194"/>
                    </a:cubicBezTo>
                    <a:cubicBezTo>
                      <a:pt x="1" y="339"/>
                      <a:pt x="131" y="406"/>
                      <a:pt x="268" y="406"/>
                    </a:cubicBezTo>
                    <a:cubicBezTo>
                      <a:pt x="420" y="406"/>
                      <a:pt x="581" y="324"/>
                      <a:pt x="517" y="174"/>
                    </a:cubicBezTo>
                    <a:cubicBezTo>
                      <a:pt x="478" y="57"/>
                      <a:pt x="383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rot="10800000" flipH="1">
                <a:off x="9170900" y="4394230"/>
                <a:ext cx="46603" cy="3975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5" extrusionOk="0">
                    <a:moveTo>
                      <a:pt x="728" y="0"/>
                    </a:moveTo>
                    <a:cubicBezTo>
                      <a:pt x="580" y="0"/>
                      <a:pt x="430" y="59"/>
                      <a:pt x="315" y="188"/>
                    </a:cubicBezTo>
                    <a:cubicBezTo>
                      <a:pt x="1" y="522"/>
                      <a:pt x="257" y="1085"/>
                      <a:pt x="715" y="1085"/>
                    </a:cubicBezTo>
                    <a:cubicBezTo>
                      <a:pt x="731" y="1085"/>
                      <a:pt x="747" y="1084"/>
                      <a:pt x="763" y="1083"/>
                    </a:cubicBezTo>
                    <a:cubicBezTo>
                      <a:pt x="1048" y="1063"/>
                      <a:pt x="1272" y="818"/>
                      <a:pt x="1272" y="513"/>
                    </a:cubicBezTo>
                    <a:cubicBezTo>
                      <a:pt x="1259" y="197"/>
                      <a:pt x="998" y="0"/>
                      <a:pt x="72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rot="10800000" flipH="1">
                <a:off x="8959758" y="4400239"/>
                <a:ext cx="40045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39" extrusionOk="0">
                    <a:moveTo>
                      <a:pt x="482" y="1"/>
                    </a:moveTo>
                    <a:cubicBezTo>
                      <a:pt x="235" y="1"/>
                      <a:pt x="0" y="206"/>
                      <a:pt x="14" y="491"/>
                    </a:cubicBezTo>
                    <a:cubicBezTo>
                      <a:pt x="14" y="735"/>
                      <a:pt x="238" y="938"/>
                      <a:pt x="483" y="938"/>
                    </a:cubicBezTo>
                    <a:cubicBezTo>
                      <a:pt x="910" y="918"/>
                      <a:pt x="1093" y="409"/>
                      <a:pt x="788" y="124"/>
                    </a:cubicBezTo>
                    <a:cubicBezTo>
                      <a:pt x="696" y="39"/>
                      <a:pt x="588" y="1"/>
                      <a:pt x="4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rot="10800000" flipH="1">
                <a:off x="5744085" y="4436033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 rot="10800000" flipH="1">
                <a:off x="9033546" y="4401741"/>
                <a:ext cx="42316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9" extrusionOk="0">
                    <a:moveTo>
                      <a:pt x="508" y="1"/>
                    </a:moveTo>
                    <a:cubicBezTo>
                      <a:pt x="247" y="1"/>
                      <a:pt x="1" y="211"/>
                      <a:pt x="15" y="510"/>
                    </a:cubicBezTo>
                    <a:cubicBezTo>
                      <a:pt x="15" y="775"/>
                      <a:pt x="239" y="979"/>
                      <a:pt x="524" y="979"/>
                    </a:cubicBezTo>
                    <a:cubicBezTo>
                      <a:pt x="951" y="958"/>
                      <a:pt x="1155" y="429"/>
                      <a:pt x="829" y="124"/>
                    </a:cubicBezTo>
                    <a:cubicBezTo>
                      <a:pt x="732" y="39"/>
                      <a:pt x="618" y="1"/>
                      <a:pt x="50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rot="10800000" flipH="1">
                <a:off x="6411327" y="4431564"/>
                <a:ext cx="7511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4" extrusionOk="0">
                    <a:moveTo>
                      <a:pt x="102" y="0"/>
                    </a:moveTo>
                    <a:cubicBezTo>
                      <a:pt x="41" y="0"/>
                      <a:pt x="1" y="41"/>
                      <a:pt x="1" y="102"/>
                    </a:cubicBezTo>
                    <a:cubicBezTo>
                      <a:pt x="1" y="163"/>
                      <a:pt x="62" y="204"/>
                      <a:pt x="102" y="204"/>
                    </a:cubicBezTo>
                    <a:cubicBezTo>
                      <a:pt x="163" y="204"/>
                      <a:pt x="204" y="16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rot="10800000" flipH="1">
                <a:off x="8612325" y="4415150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512" y="0"/>
                    </a:moveTo>
                    <a:cubicBezTo>
                      <a:pt x="414" y="0"/>
                      <a:pt x="316" y="38"/>
                      <a:pt x="239" y="122"/>
                    </a:cubicBezTo>
                    <a:cubicBezTo>
                      <a:pt x="1" y="361"/>
                      <a:pt x="189" y="754"/>
                      <a:pt x="500" y="754"/>
                    </a:cubicBezTo>
                    <a:cubicBezTo>
                      <a:pt x="508" y="754"/>
                      <a:pt x="516" y="754"/>
                      <a:pt x="524" y="753"/>
                    </a:cubicBezTo>
                    <a:cubicBezTo>
                      <a:pt x="748" y="733"/>
                      <a:pt x="890" y="570"/>
                      <a:pt x="890" y="367"/>
                    </a:cubicBezTo>
                    <a:cubicBezTo>
                      <a:pt x="877" y="140"/>
                      <a:pt x="697" y="0"/>
                      <a:pt x="5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 rot="10800000" flipH="1">
                <a:off x="7275386" y="4429329"/>
                <a:ext cx="17183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19" extrusionOk="0">
                    <a:moveTo>
                      <a:pt x="275" y="0"/>
                    </a:moveTo>
                    <a:cubicBezTo>
                      <a:pt x="221" y="0"/>
                      <a:pt x="166" y="23"/>
                      <a:pt x="123" y="73"/>
                    </a:cubicBezTo>
                    <a:cubicBezTo>
                      <a:pt x="1" y="195"/>
                      <a:pt x="102" y="419"/>
                      <a:pt x="286" y="419"/>
                    </a:cubicBezTo>
                    <a:cubicBezTo>
                      <a:pt x="387" y="398"/>
                      <a:pt x="469" y="317"/>
                      <a:pt x="469" y="195"/>
                    </a:cubicBezTo>
                    <a:cubicBezTo>
                      <a:pt x="469" y="76"/>
                      <a:pt x="375" y="0"/>
                      <a:pt x="27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 rot="10800000" flipH="1">
                <a:off x="6892927" y="4433799"/>
                <a:ext cx="11980" cy="1198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84"/>
                    </a:cubicBezTo>
                    <a:cubicBezTo>
                      <a:pt x="1" y="265"/>
                      <a:pt x="82" y="327"/>
                      <a:pt x="164" y="327"/>
                    </a:cubicBezTo>
                    <a:cubicBezTo>
                      <a:pt x="245" y="327"/>
                      <a:pt x="326" y="245"/>
                      <a:pt x="306" y="164"/>
                    </a:cubicBezTo>
                    <a:cubicBezTo>
                      <a:pt x="306" y="62"/>
                      <a:pt x="245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 rot="10800000" flipH="1">
                <a:off x="9253994" y="4405551"/>
                <a:ext cx="49607" cy="4176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0" extrusionOk="0">
                    <a:moveTo>
                      <a:pt x="619" y="0"/>
                    </a:moveTo>
                    <a:cubicBezTo>
                      <a:pt x="603" y="0"/>
                      <a:pt x="587" y="1"/>
                      <a:pt x="571" y="2"/>
                    </a:cubicBezTo>
                    <a:cubicBezTo>
                      <a:pt x="245" y="2"/>
                      <a:pt x="1" y="287"/>
                      <a:pt x="21" y="592"/>
                    </a:cubicBezTo>
                    <a:cubicBezTo>
                      <a:pt x="35" y="928"/>
                      <a:pt x="314" y="1140"/>
                      <a:pt x="601" y="1140"/>
                    </a:cubicBezTo>
                    <a:cubicBezTo>
                      <a:pt x="750" y="1140"/>
                      <a:pt x="901" y="1083"/>
                      <a:pt x="1018" y="959"/>
                    </a:cubicBezTo>
                    <a:cubicBezTo>
                      <a:pt x="1353" y="584"/>
                      <a:pt x="1097" y="0"/>
                      <a:pt x="6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rot="10800000" flipH="1">
                <a:off x="8786023" y="4419620"/>
                <a:ext cx="36344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7" extrusionOk="0">
                    <a:moveTo>
                      <a:pt x="562" y="0"/>
                    </a:moveTo>
                    <a:cubicBezTo>
                      <a:pt x="448" y="0"/>
                      <a:pt x="331" y="45"/>
                      <a:pt x="239" y="144"/>
                    </a:cubicBezTo>
                    <a:cubicBezTo>
                      <a:pt x="0" y="403"/>
                      <a:pt x="190" y="837"/>
                      <a:pt x="560" y="837"/>
                    </a:cubicBezTo>
                    <a:cubicBezTo>
                      <a:pt x="568" y="837"/>
                      <a:pt x="576" y="837"/>
                      <a:pt x="585" y="836"/>
                    </a:cubicBezTo>
                    <a:cubicBezTo>
                      <a:pt x="809" y="836"/>
                      <a:pt x="992" y="633"/>
                      <a:pt x="992" y="409"/>
                    </a:cubicBezTo>
                    <a:cubicBezTo>
                      <a:pt x="979" y="157"/>
                      <a:pt x="775" y="0"/>
                      <a:pt x="5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rot="10800000" flipH="1">
                <a:off x="7756253" y="4432296"/>
                <a:ext cx="22386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08" extrusionOk="0">
                    <a:moveTo>
                      <a:pt x="352" y="1"/>
                    </a:moveTo>
                    <a:cubicBezTo>
                      <a:pt x="285" y="1"/>
                      <a:pt x="218" y="26"/>
                      <a:pt x="163" y="80"/>
                    </a:cubicBezTo>
                    <a:cubicBezTo>
                      <a:pt x="0" y="243"/>
                      <a:pt x="123" y="507"/>
                      <a:pt x="346" y="507"/>
                    </a:cubicBezTo>
                    <a:cubicBezTo>
                      <a:pt x="489" y="507"/>
                      <a:pt x="611" y="385"/>
                      <a:pt x="611" y="263"/>
                    </a:cubicBezTo>
                    <a:cubicBezTo>
                      <a:pt x="611" y="100"/>
                      <a:pt x="484" y="1"/>
                      <a:pt x="3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rot="10800000" flipH="1">
                <a:off x="6505998" y="444574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1"/>
                    </a:moveTo>
                    <a:cubicBezTo>
                      <a:pt x="42" y="1"/>
                      <a:pt x="1" y="62"/>
                      <a:pt x="1" y="123"/>
                    </a:cubicBezTo>
                    <a:cubicBezTo>
                      <a:pt x="1" y="184"/>
                      <a:pt x="62" y="245"/>
                      <a:pt x="123" y="245"/>
                    </a:cubicBezTo>
                    <a:cubicBezTo>
                      <a:pt x="184" y="225"/>
                      <a:pt x="225" y="184"/>
                      <a:pt x="225" y="123"/>
                    </a:cubicBezTo>
                    <a:cubicBezTo>
                      <a:pt x="225" y="62"/>
                      <a:pt x="184" y="1"/>
                      <a:pt x="10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rot="10800000" flipH="1">
                <a:off x="8521500" y="4431637"/>
                <a:ext cx="2802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34" extrusionOk="0">
                    <a:moveTo>
                      <a:pt x="392" y="0"/>
                    </a:moveTo>
                    <a:cubicBezTo>
                      <a:pt x="195" y="0"/>
                      <a:pt x="0" y="138"/>
                      <a:pt x="32" y="410"/>
                    </a:cubicBezTo>
                    <a:cubicBezTo>
                      <a:pt x="52" y="626"/>
                      <a:pt x="219" y="733"/>
                      <a:pt x="388" y="733"/>
                    </a:cubicBezTo>
                    <a:cubicBezTo>
                      <a:pt x="570" y="733"/>
                      <a:pt x="754" y="611"/>
                      <a:pt x="764" y="369"/>
                    </a:cubicBezTo>
                    <a:cubicBezTo>
                      <a:pt x="764" y="122"/>
                      <a:pt x="577" y="0"/>
                      <a:pt x="39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 rot="10800000" flipH="1">
                <a:off x="9526870" y="4414454"/>
                <a:ext cx="54260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1"/>
                      <a:pt x="0" y="306"/>
                      <a:pt x="21" y="652"/>
                    </a:cubicBezTo>
                    <a:cubicBezTo>
                      <a:pt x="34" y="1027"/>
                      <a:pt x="339" y="1261"/>
                      <a:pt x="650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70" y="1"/>
                      <a:pt x="63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 rot="10800000" flipH="1">
                <a:off x="7851144" y="4443434"/>
                <a:ext cx="22935" cy="1993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44" extrusionOk="0">
                    <a:moveTo>
                      <a:pt x="363" y="1"/>
                    </a:moveTo>
                    <a:cubicBezTo>
                      <a:pt x="290" y="1"/>
                      <a:pt x="215" y="30"/>
                      <a:pt x="158" y="94"/>
                    </a:cubicBezTo>
                    <a:cubicBezTo>
                      <a:pt x="0" y="271"/>
                      <a:pt x="128" y="543"/>
                      <a:pt x="357" y="543"/>
                    </a:cubicBezTo>
                    <a:cubicBezTo>
                      <a:pt x="365" y="543"/>
                      <a:pt x="373" y="543"/>
                      <a:pt x="381" y="542"/>
                    </a:cubicBezTo>
                    <a:cubicBezTo>
                      <a:pt x="524" y="542"/>
                      <a:pt x="626" y="420"/>
                      <a:pt x="626" y="257"/>
                    </a:cubicBezTo>
                    <a:cubicBezTo>
                      <a:pt x="626" y="99"/>
                      <a:pt x="498" y="1"/>
                      <a:pt x="3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 rot="10800000" flipH="1">
                <a:off x="7368775" y="4450139"/>
                <a:ext cx="18465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20" extrusionOk="0">
                    <a:moveTo>
                      <a:pt x="282" y="0"/>
                    </a:moveTo>
                    <a:cubicBezTo>
                      <a:pt x="225" y="0"/>
                      <a:pt x="166" y="23"/>
                      <a:pt x="117" y="72"/>
                    </a:cubicBezTo>
                    <a:cubicBezTo>
                      <a:pt x="0" y="208"/>
                      <a:pt x="89" y="419"/>
                      <a:pt x="275" y="419"/>
                    </a:cubicBezTo>
                    <a:cubicBezTo>
                      <a:pt x="283" y="419"/>
                      <a:pt x="292" y="419"/>
                      <a:pt x="300" y="418"/>
                    </a:cubicBezTo>
                    <a:cubicBezTo>
                      <a:pt x="402" y="418"/>
                      <a:pt x="504" y="316"/>
                      <a:pt x="504" y="214"/>
                    </a:cubicBezTo>
                    <a:cubicBezTo>
                      <a:pt x="491" y="81"/>
                      <a:pt x="390" y="0"/>
                      <a:pt x="2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 rot="10800000" flipH="1">
                <a:off x="8868787" y="4432296"/>
                <a:ext cx="3934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9" extrusionOk="0">
                    <a:moveTo>
                      <a:pt x="477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5" y="725"/>
                      <a:pt x="239" y="908"/>
                      <a:pt x="483" y="908"/>
                    </a:cubicBezTo>
                    <a:cubicBezTo>
                      <a:pt x="890" y="888"/>
                      <a:pt x="1073" y="400"/>
                      <a:pt x="768" y="115"/>
                    </a:cubicBezTo>
                    <a:cubicBezTo>
                      <a:pt x="683" y="36"/>
                      <a:pt x="579" y="0"/>
                      <a:pt x="4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 rot="10800000" flipH="1">
                <a:off x="9431429" y="4421855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60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 rot="10800000" flipH="1">
                <a:off x="9080772" y="4364041"/>
                <a:ext cx="84889" cy="103904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836" extrusionOk="0">
                    <a:moveTo>
                      <a:pt x="731" y="0"/>
                    </a:moveTo>
                    <a:cubicBezTo>
                      <a:pt x="669" y="0"/>
                      <a:pt x="604" y="12"/>
                      <a:pt x="537" y="36"/>
                    </a:cubicBezTo>
                    <a:cubicBezTo>
                      <a:pt x="1" y="255"/>
                      <a:pt x="143" y="1055"/>
                      <a:pt x="718" y="1055"/>
                    </a:cubicBezTo>
                    <a:cubicBezTo>
                      <a:pt x="732" y="1055"/>
                      <a:pt x="746" y="1055"/>
                      <a:pt x="761" y="1054"/>
                    </a:cubicBezTo>
                    <a:cubicBezTo>
                      <a:pt x="779" y="1054"/>
                      <a:pt x="813" y="1054"/>
                      <a:pt x="835" y="1039"/>
                    </a:cubicBezTo>
                    <a:lnTo>
                      <a:pt x="835" y="1039"/>
                    </a:lnTo>
                    <a:cubicBezTo>
                      <a:pt x="456" y="1352"/>
                      <a:pt x="662" y="1953"/>
                      <a:pt x="1140" y="1953"/>
                    </a:cubicBezTo>
                    <a:cubicBezTo>
                      <a:pt x="1162" y="1953"/>
                      <a:pt x="1185" y="1952"/>
                      <a:pt x="1209" y="1949"/>
                    </a:cubicBezTo>
                    <a:cubicBezTo>
                      <a:pt x="1229" y="1949"/>
                      <a:pt x="1270" y="1949"/>
                      <a:pt x="1310" y="1929"/>
                    </a:cubicBezTo>
                    <a:lnTo>
                      <a:pt x="1310" y="1929"/>
                    </a:lnTo>
                    <a:cubicBezTo>
                      <a:pt x="1188" y="2030"/>
                      <a:pt x="1127" y="2193"/>
                      <a:pt x="1127" y="2356"/>
                    </a:cubicBezTo>
                    <a:cubicBezTo>
                      <a:pt x="1140" y="2648"/>
                      <a:pt x="1378" y="2836"/>
                      <a:pt x="1627" y="2836"/>
                    </a:cubicBezTo>
                    <a:cubicBezTo>
                      <a:pt x="1760" y="2836"/>
                      <a:pt x="1896" y="2782"/>
                      <a:pt x="2002" y="2661"/>
                    </a:cubicBezTo>
                    <a:cubicBezTo>
                      <a:pt x="2316" y="2347"/>
                      <a:pt x="2081" y="1825"/>
                      <a:pt x="1662" y="1825"/>
                    </a:cubicBezTo>
                    <a:cubicBezTo>
                      <a:pt x="1647" y="1825"/>
                      <a:pt x="1631" y="1825"/>
                      <a:pt x="1615" y="1827"/>
                    </a:cubicBezTo>
                    <a:lnTo>
                      <a:pt x="1514" y="1827"/>
                    </a:lnTo>
                    <a:cubicBezTo>
                      <a:pt x="1883" y="1535"/>
                      <a:pt x="1677" y="928"/>
                      <a:pt x="1214" y="928"/>
                    </a:cubicBezTo>
                    <a:cubicBezTo>
                      <a:pt x="1192" y="928"/>
                      <a:pt x="1170" y="929"/>
                      <a:pt x="1147" y="932"/>
                    </a:cubicBezTo>
                    <a:lnTo>
                      <a:pt x="1066" y="932"/>
                    </a:lnTo>
                    <a:cubicBezTo>
                      <a:pt x="1477" y="592"/>
                      <a:pt x="1181" y="0"/>
                      <a:pt x="73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10800000" flipH="1">
                <a:off x="6986133" y="4455305"/>
                <a:ext cx="15241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53" extrusionOk="0">
                    <a:moveTo>
                      <a:pt x="197" y="1"/>
                    </a:moveTo>
                    <a:cubicBezTo>
                      <a:pt x="186" y="1"/>
                      <a:pt x="175" y="2"/>
                      <a:pt x="163" y="3"/>
                    </a:cubicBezTo>
                    <a:cubicBezTo>
                      <a:pt x="61" y="24"/>
                      <a:pt x="0" y="105"/>
                      <a:pt x="0" y="187"/>
                    </a:cubicBezTo>
                    <a:cubicBezTo>
                      <a:pt x="0" y="278"/>
                      <a:pt x="66" y="353"/>
                      <a:pt x="152" y="353"/>
                    </a:cubicBezTo>
                    <a:cubicBezTo>
                      <a:pt x="163" y="353"/>
                      <a:pt x="173" y="352"/>
                      <a:pt x="184" y="349"/>
                    </a:cubicBezTo>
                    <a:cubicBezTo>
                      <a:pt x="189" y="350"/>
                      <a:pt x="195" y="350"/>
                      <a:pt x="201" y="350"/>
                    </a:cubicBezTo>
                    <a:cubicBezTo>
                      <a:pt x="416" y="350"/>
                      <a:pt x="403" y="1"/>
                      <a:pt x="19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 rot="10800000" flipH="1">
                <a:off x="8422762" y="4442738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79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4" y="530"/>
                      <a:pt x="834" y="347"/>
                    </a:cubicBezTo>
                    <a:cubicBezTo>
                      <a:pt x="821" y="135"/>
                      <a:pt x="652" y="0"/>
                      <a:pt x="4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rot="10800000" flipH="1">
                <a:off x="8943345" y="4437462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0"/>
                    </a:moveTo>
                    <a:cubicBezTo>
                      <a:pt x="240" y="0"/>
                      <a:pt x="1" y="199"/>
                      <a:pt x="15" y="494"/>
                    </a:cubicBezTo>
                    <a:cubicBezTo>
                      <a:pt x="34" y="746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4" y="942"/>
                    </a:cubicBezTo>
                    <a:cubicBezTo>
                      <a:pt x="951" y="921"/>
                      <a:pt x="1134" y="392"/>
                      <a:pt x="808" y="128"/>
                    </a:cubicBezTo>
                    <a:cubicBezTo>
                      <a:pt x="714" y="40"/>
                      <a:pt x="601" y="0"/>
                      <a:pt x="4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 rot="10800000" flipH="1">
                <a:off x="6599570" y="4463438"/>
                <a:ext cx="10478" cy="915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0" extrusionOk="0">
                    <a:moveTo>
                      <a:pt x="133" y="0"/>
                    </a:moveTo>
                    <a:cubicBezTo>
                      <a:pt x="72" y="0"/>
                      <a:pt x="11" y="61"/>
                      <a:pt x="11" y="143"/>
                    </a:cubicBezTo>
                    <a:cubicBezTo>
                      <a:pt x="1" y="214"/>
                      <a:pt x="72" y="250"/>
                      <a:pt x="143" y="250"/>
                    </a:cubicBezTo>
                    <a:cubicBezTo>
                      <a:pt x="214" y="250"/>
                      <a:pt x="286" y="214"/>
                      <a:pt x="275" y="143"/>
                    </a:cubicBezTo>
                    <a:cubicBezTo>
                      <a:pt x="275" y="61"/>
                      <a:pt x="214" y="0"/>
                      <a:pt x="13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 rot="10800000" flipH="1">
                <a:off x="7946365" y="4451678"/>
                <a:ext cx="24620" cy="21176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8" extrusionOk="0">
                    <a:moveTo>
                      <a:pt x="371" y="1"/>
                    </a:moveTo>
                    <a:cubicBezTo>
                      <a:pt x="299" y="1"/>
                      <a:pt x="224" y="28"/>
                      <a:pt x="163" y="89"/>
                    </a:cubicBezTo>
                    <a:cubicBezTo>
                      <a:pt x="0" y="272"/>
                      <a:pt x="143" y="577"/>
                      <a:pt x="387" y="577"/>
                    </a:cubicBezTo>
                    <a:cubicBezTo>
                      <a:pt x="550" y="557"/>
                      <a:pt x="672" y="435"/>
                      <a:pt x="652" y="272"/>
                    </a:cubicBezTo>
                    <a:cubicBezTo>
                      <a:pt x="652" y="109"/>
                      <a:pt x="516" y="1"/>
                      <a:pt x="3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10800000" flipH="1">
                <a:off x="8694319" y="4443471"/>
                <a:ext cx="34879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24" extrusionOk="0">
                    <a:moveTo>
                      <a:pt x="534" y="1"/>
                    </a:moveTo>
                    <a:cubicBezTo>
                      <a:pt x="429" y="1"/>
                      <a:pt x="322" y="41"/>
                      <a:pt x="239" y="131"/>
                    </a:cubicBezTo>
                    <a:cubicBezTo>
                      <a:pt x="1" y="409"/>
                      <a:pt x="189" y="824"/>
                      <a:pt x="540" y="824"/>
                    </a:cubicBezTo>
                    <a:cubicBezTo>
                      <a:pt x="548" y="824"/>
                      <a:pt x="556" y="823"/>
                      <a:pt x="565" y="823"/>
                    </a:cubicBezTo>
                    <a:cubicBezTo>
                      <a:pt x="789" y="803"/>
                      <a:pt x="951" y="620"/>
                      <a:pt x="951" y="396"/>
                    </a:cubicBezTo>
                    <a:cubicBezTo>
                      <a:pt x="938" y="154"/>
                      <a:pt x="738" y="1"/>
                      <a:pt x="53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10800000" flipH="1">
                <a:off x="9162547" y="4433762"/>
                <a:ext cx="48252" cy="4070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1" extrusionOk="0">
                    <a:moveTo>
                      <a:pt x="575" y="1"/>
                    </a:moveTo>
                    <a:cubicBezTo>
                      <a:pt x="280" y="1"/>
                      <a:pt x="0" y="241"/>
                      <a:pt x="14" y="580"/>
                    </a:cubicBezTo>
                    <a:cubicBezTo>
                      <a:pt x="34" y="874"/>
                      <a:pt x="279" y="1111"/>
                      <a:pt x="569" y="1111"/>
                    </a:cubicBezTo>
                    <a:cubicBezTo>
                      <a:pt x="581" y="1111"/>
                      <a:pt x="592" y="1110"/>
                      <a:pt x="604" y="1110"/>
                    </a:cubicBezTo>
                    <a:cubicBezTo>
                      <a:pt x="1093" y="1089"/>
                      <a:pt x="1317" y="479"/>
                      <a:pt x="950" y="153"/>
                    </a:cubicBezTo>
                    <a:cubicBezTo>
                      <a:pt x="838" y="47"/>
                      <a:pt x="705" y="1"/>
                      <a:pt x="57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10800000" flipH="1">
                <a:off x="8328054" y="4451678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449" y="0"/>
                    </a:moveTo>
                    <a:cubicBezTo>
                      <a:pt x="362" y="0"/>
                      <a:pt x="274" y="34"/>
                      <a:pt x="204" y="110"/>
                    </a:cubicBezTo>
                    <a:cubicBezTo>
                      <a:pt x="1" y="334"/>
                      <a:pt x="164" y="680"/>
                      <a:pt x="469" y="680"/>
                    </a:cubicBezTo>
                    <a:cubicBezTo>
                      <a:pt x="652" y="660"/>
                      <a:pt x="794" y="517"/>
                      <a:pt x="794" y="314"/>
                    </a:cubicBezTo>
                    <a:cubicBezTo>
                      <a:pt x="781" y="126"/>
                      <a:pt x="617" y="0"/>
                      <a:pt x="44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rot="10800000" flipH="1">
                <a:off x="8045506" y="4456917"/>
                <a:ext cx="21653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74" extrusionOk="0">
                    <a:moveTo>
                      <a:pt x="299" y="1"/>
                    </a:moveTo>
                    <a:cubicBezTo>
                      <a:pt x="150" y="1"/>
                      <a:pt x="1" y="98"/>
                      <a:pt x="1" y="289"/>
                    </a:cubicBezTo>
                    <a:cubicBezTo>
                      <a:pt x="1" y="452"/>
                      <a:pt x="143" y="574"/>
                      <a:pt x="306" y="574"/>
                    </a:cubicBezTo>
                    <a:cubicBezTo>
                      <a:pt x="469" y="553"/>
                      <a:pt x="591" y="411"/>
                      <a:pt x="591" y="248"/>
                    </a:cubicBezTo>
                    <a:cubicBezTo>
                      <a:pt x="571" y="83"/>
                      <a:pt x="435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10800000" flipH="1">
                <a:off x="9336758" y="4434898"/>
                <a:ext cx="51073" cy="4374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94" extrusionOk="0">
                    <a:moveTo>
                      <a:pt x="639" y="1"/>
                    </a:moveTo>
                    <a:cubicBezTo>
                      <a:pt x="623" y="1"/>
                      <a:pt x="607" y="1"/>
                      <a:pt x="591" y="3"/>
                    </a:cubicBezTo>
                    <a:cubicBezTo>
                      <a:pt x="245" y="3"/>
                      <a:pt x="1" y="287"/>
                      <a:pt x="21" y="613"/>
                    </a:cubicBezTo>
                    <a:cubicBezTo>
                      <a:pt x="34" y="973"/>
                      <a:pt x="319" y="1194"/>
                      <a:pt x="616" y="1194"/>
                    </a:cubicBezTo>
                    <a:cubicBezTo>
                      <a:pt x="773" y="1194"/>
                      <a:pt x="933" y="1133"/>
                      <a:pt x="1059" y="1000"/>
                    </a:cubicBezTo>
                    <a:cubicBezTo>
                      <a:pt x="1394" y="605"/>
                      <a:pt x="1137" y="1"/>
                      <a:pt x="63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rot="10800000" flipH="1">
                <a:off x="8232650" y="4456917"/>
                <a:ext cx="28357" cy="2418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0" extrusionOk="0">
                    <a:moveTo>
                      <a:pt x="427" y="0"/>
                    </a:moveTo>
                    <a:cubicBezTo>
                      <a:pt x="341" y="0"/>
                      <a:pt x="253" y="34"/>
                      <a:pt x="183" y="110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39"/>
                      <a:pt x="773" y="497"/>
                      <a:pt x="753" y="314"/>
                    </a:cubicBezTo>
                    <a:cubicBezTo>
                      <a:pt x="753" y="126"/>
                      <a:pt x="594" y="0"/>
                      <a:pt x="42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 rot="10800000" flipH="1">
                <a:off x="8137429" y="4459115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406" y="0"/>
                    </a:moveTo>
                    <a:cubicBezTo>
                      <a:pt x="324" y="0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3" y="611"/>
                      <a:pt x="422" y="611"/>
                    </a:cubicBezTo>
                    <a:cubicBezTo>
                      <a:pt x="585" y="611"/>
                      <a:pt x="727" y="468"/>
                      <a:pt x="727" y="285"/>
                    </a:cubicBezTo>
                    <a:cubicBezTo>
                      <a:pt x="714" y="112"/>
                      <a:pt x="561" y="0"/>
                      <a:pt x="4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 rot="10800000" flipH="1">
                <a:off x="5923755" y="4478533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41" y="103"/>
                      <a:pt x="62" y="103"/>
                    </a:cubicBezTo>
                    <a:cubicBezTo>
                      <a:pt x="82" y="103"/>
                      <a:pt x="102" y="82"/>
                      <a:pt x="102" y="4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 rot="10800000" flipH="1">
                <a:off x="6019928" y="4477800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23"/>
                      <a:pt x="62" y="123"/>
                    </a:cubicBezTo>
                    <a:cubicBezTo>
                      <a:pt x="143" y="123"/>
                      <a:pt x="143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 rot="10800000" flipH="1">
                <a:off x="7465131" y="4468824"/>
                <a:ext cx="17183" cy="1626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4" extrusionOk="0">
                    <a:moveTo>
                      <a:pt x="230" y="0"/>
                    </a:moveTo>
                    <a:cubicBezTo>
                      <a:pt x="114" y="0"/>
                      <a:pt x="0" y="82"/>
                      <a:pt x="11" y="240"/>
                    </a:cubicBezTo>
                    <a:cubicBezTo>
                      <a:pt x="11" y="377"/>
                      <a:pt x="119" y="443"/>
                      <a:pt x="230" y="443"/>
                    </a:cubicBezTo>
                    <a:cubicBezTo>
                      <a:pt x="348" y="443"/>
                      <a:pt x="469" y="367"/>
                      <a:pt x="458" y="219"/>
                    </a:cubicBezTo>
                    <a:cubicBezTo>
                      <a:pt x="448" y="72"/>
                      <a:pt x="339" y="0"/>
                      <a:pt x="23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 rot="10800000" flipH="1">
                <a:off x="5828021" y="4484065"/>
                <a:ext cx="2748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3" extrusionOk="0">
                    <a:moveTo>
                      <a:pt x="50" y="0"/>
                    </a:moveTo>
                    <a:cubicBezTo>
                      <a:pt x="1" y="0"/>
                      <a:pt x="56" y="52"/>
                      <a:pt x="70" y="52"/>
                    </a:cubicBezTo>
                    <a:cubicBezTo>
                      <a:pt x="73" y="52"/>
                      <a:pt x="74" y="49"/>
                      <a:pt x="70" y="41"/>
                    </a:cubicBezTo>
                    <a:cubicBezTo>
                      <a:pt x="70" y="20"/>
                      <a:pt x="70" y="0"/>
                      <a:pt x="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 rot="10800000" flipH="1">
                <a:off x="6114600" y="4481501"/>
                <a:ext cx="6741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4" extrusionOk="0">
                    <a:moveTo>
                      <a:pt x="82" y="0"/>
                    </a:moveTo>
                    <a:cubicBezTo>
                      <a:pt x="1" y="0"/>
                      <a:pt x="1" y="163"/>
                      <a:pt x="82" y="163"/>
                    </a:cubicBezTo>
                    <a:cubicBezTo>
                      <a:pt x="184" y="163"/>
                      <a:pt x="184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 rot="10800000" flipH="1">
                <a:off x="7079302" y="4476298"/>
                <a:ext cx="15717" cy="1417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87" extrusionOk="0">
                    <a:moveTo>
                      <a:pt x="164" y="0"/>
                    </a:moveTo>
                    <a:cubicBezTo>
                      <a:pt x="62" y="0"/>
                      <a:pt x="1" y="102"/>
                      <a:pt x="1" y="204"/>
                    </a:cubicBezTo>
                    <a:cubicBezTo>
                      <a:pt x="1" y="305"/>
                      <a:pt x="82" y="387"/>
                      <a:pt x="184" y="387"/>
                    </a:cubicBezTo>
                    <a:cubicBezTo>
                      <a:pt x="428" y="366"/>
                      <a:pt x="428" y="0"/>
                      <a:pt x="16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 rot="10800000" flipH="1">
                <a:off x="6693875" y="4482123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1"/>
                      <a:pt x="1" y="82"/>
                      <a:pt x="1" y="164"/>
                    </a:cubicBezTo>
                    <a:cubicBezTo>
                      <a:pt x="1" y="234"/>
                      <a:pt x="47" y="290"/>
                      <a:pt x="112" y="290"/>
                    </a:cubicBezTo>
                    <a:cubicBezTo>
                      <a:pt x="122" y="290"/>
                      <a:pt x="132" y="289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 rot="10800000" flipH="1">
                <a:off x="8772394" y="4461387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1" y="430"/>
                      <a:pt x="224" y="878"/>
                      <a:pt x="611" y="878"/>
                    </a:cubicBezTo>
                    <a:cubicBezTo>
                      <a:pt x="855" y="857"/>
                      <a:pt x="1038" y="654"/>
                      <a:pt x="1018" y="410"/>
                    </a:cubicBezTo>
                    <a:cubicBezTo>
                      <a:pt x="1005" y="158"/>
                      <a:pt x="802" y="1"/>
                      <a:pt x="5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 rot="10800000" flipH="1">
                <a:off x="5732910" y="4493444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41" y="21"/>
                    </a:ln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 rot="10800000" flipH="1">
                <a:off x="8600381" y="4465087"/>
                <a:ext cx="34146" cy="2912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95" extrusionOk="0">
                    <a:moveTo>
                      <a:pt x="529" y="1"/>
                    </a:moveTo>
                    <a:cubicBezTo>
                      <a:pt x="427" y="1"/>
                      <a:pt x="322" y="39"/>
                      <a:pt x="239" y="122"/>
                    </a:cubicBezTo>
                    <a:cubicBezTo>
                      <a:pt x="1" y="381"/>
                      <a:pt x="189" y="795"/>
                      <a:pt x="521" y="795"/>
                    </a:cubicBezTo>
                    <a:cubicBezTo>
                      <a:pt x="529" y="795"/>
                      <a:pt x="537" y="794"/>
                      <a:pt x="545" y="794"/>
                    </a:cubicBezTo>
                    <a:cubicBezTo>
                      <a:pt x="768" y="774"/>
                      <a:pt x="931" y="590"/>
                      <a:pt x="931" y="387"/>
                    </a:cubicBezTo>
                    <a:cubicBezTo>
                      <a:pt x="918" y="145"/>
                      <a:pt x="727" y="1"/>
                      <a:pt x="5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10800000" flipH="1">
                <a:off x="6209821" y="4490953"/>
                <a:ext cx="7694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0" extrusionOk="0">
                    <a:moveTo>
                      <a:pt x="108" y="1"/>
                    </a:moveTo>
                    <a:cubicBezTo>
                      <a:pt x="0" y="1"/>
                      <a:pt x="115" y="129"/>
                      <a:pt x="176" y="129"/>
                    </a:cubicBezTo>
                    <a:cubicBezTo>
                      <a:pt x="196" y="129"/>
                      <a:pt x="210" y="116"/>
                      <a:pt x="210" y="82"/>
                    </a:cubicBezTo>
                    <a:cubicBezTo>
                      <a:pt x="190" y="21"/>
                      <a:pt x="149" y="1"/>
                      <a:pt x="10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 rot="10800000" flipH="1">
                <a:off x="9242783" y="4453619"/>
                <a:ext cx="44075" cy="4286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0" extrusionOk="0">
                    <a:moveTo>
                      <a:pt x="606" y="0"/>
                    </a:moveTo>
                    <a:cubicBezTo>
                      <a:pt x="304" y="0"/>
                      <a:pt x="1" y="210"/>
                      <a:pt x="22" y="612"/>
                    </a:cubicBezTo>
                    <a:cubicBezTo>
                      <a:pt x="32" y="986"/>
                      <a:pt x="313" y="1169"/>
                      <a:pt x="596" y="1169"/>
                    </a:cubicBezTo>
                    <a:cubicBezTo>
                      <a:pt x="898" y="1169"/>
                      <a:pt x="1203" y="960"/>
                      <a:pt x="1182" y="551"/>
                    </a:cubicBezTo>
                    <a:cubicBezTo>
                      <a:pt x="1162" y="179"/>
                      <a:pt x="885" y="0"/>
                      <a:pt x="6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 rot="10800000" flipH="1">
                <a:off x="7554966" y="4484175"/>
                <a:ext cx="22935" cy="1897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8" extrusionOk="0">
                    <a:moveTo>
                      <a:pt x="346" y="0"/>
                    </a:moveTo>
                    <a:cubicBezTo>
                      <a:pt x="122" y="0"/>
                      <a:pt x="0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0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 rot="10800000" flipH="1">
                <a:off x="8853876" y="4470326"/>
                <a:ext cx="40081" cy="3436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38" extrusionOk="0">
                    <a:moveTo>
                      <a:pt x="482" y="0"/>
                    </a:moveTo>
                    <a:cubicBezTo>
                      <a:pt x="235" y="0"/>
                      <a:pt x="1" y="205"/>
                      <a:pt x="15" y="490"/>
                    </a:cubicBezTo>
                    <a:cubicBezTo>
                      <a:pt x="35" y="734"/>
                      <a:pt x="259" y="937"/>
                      <a:pt x="503" y="937"/>
                    </a:cubicBezTo>
                    <a:cubicBezTo>
                      <a:pt x="910" y="917"/>
                      <a:pt x="1093" y="408"/>
                      <a:pt x="788" y="123"/>
                    </a:cubicBezTo>
                    <a:cubicBezTo>
                      <a:pt x="697" y="38"/>
                      <a:pt x="588" y="0"/>
                      <a:pt x="4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 rot="10800000" flipH="1">
                <a:off x="9066337" y="4465087"/>
                <a:ext cx="46786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99" extrusionOk="0">
                    <a:moveTo>
                      <a:pt x="715" y="0"/>
                    </a:moveTo>
                    <a:cubicBezTo>
                      <a:pt x="575" y="0"/>
                      <a:pt x="432" y="57"/>
                      <a:pt x="321" y="182"/>
                    </a:cubicBezTo>
                    <a:cubicBezTo>
                      <a:pt x="1" y="542"/>
                      <a:pt x="250" y="1098"/>
                      <a:pt x="723" y="1098"/>
                    </a:cubicBezTo>
                    <a:cubicBezTo>
                      <a:pt x="731" y="1098"/>
                      <a:pt x="739" y="1098"/>
                      <a:pt x="748" y="1098"/>
                    </a:cubicBezTo>
                    <a:cubicBezTo>
                      <a:pt x="1053" y="1078"/>
                      <a:pt x="1277" y="813"/>
                      <a:pt x="1257" y="528"/>
                    </a:cubicBezTo>
                    <a:cubicBezTo>
                      <a:pt x="1243" y="207"/>
                      <a:pt x="984" y="0"/>
                      <a:pt x="7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 rot="10800000" flipH="1">
                <a:off x="5638239" y="450612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 rot="10800000" flipH="1">
                <a:off x="8928433" y="4471828"/>
                <a:ext cx="42316" cy="3597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82" extrusionOk="0">
                    <a:moveTo>
                      <a:pt x="499" y="0"/>
                    </a:moveTo>
                    <a:cubicBezTo>
                      <a:pt x="241" y="0"/>
                      <a:pt x="1" y="203"/>
                      <a:pt x="15" y="514"/>
                    </a:cubicBezTo>
                    <a:cubicBezTo>
                      <a:pt x="15" y="778"/>
                      <a:pt x="239" y="982"/>
                      <a:pt x="524" y="982"/>
                    </a:cubicBezTo>
                    <a:cubicBezTo>
                      <a:pt x="951" y="961"/>
                      <a:pt x="1154" y="412"/>
                      <a:pt x="829" y="127"/>
                    </a:cubicBezTo>
                    <a:cubicBezTo>
                      <a:pt x="729" y="40"/>
                      <a:pt x="612" y="0"/>
                      <a:pt x="4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 rot="10800000" flipH="1">
                <a:off x="6303979" y="450088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3"/>
                      <a:pt x="245" y="102"/>
                    </a:cubicBezTo>
                    <a:cubicBezTo>
                      <a:pt x="245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 rot="10800000" flipH="1">
                <a:off x="8507175" y="4483736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496" y="0"/>
                    </a:moveTo>
                    <a:cubicBezTo>
                      <a:pt x="397" y="0"/>
                      <a:pt x="296" y="41"/>
                      <a:pt x="219" y="131"/>
                    </a:cubicBezTo>
                    <a:cubicBezTo>
                      <a:pt x="1" y="370"/>
                      <a:pt x="170" y="763"/>
                      <a:pt x="500" y="763"/>
                    </a:cubicBezTo>
                    <a:cubicBezTo>
                      <a:pt x="508" y="763"/>
                      <a:pt x="516" y="763"/>
                      <a:pt x="525" y="762"/>
                    </a:cubicBezTo>
                    <a:cubicBezTo>
                      <a:pt x="728" y="742"/>
                      <a:pt x="891" y="579"/>
                      <a:pt x="871" y="376"/>
                    </a:cubicBezTo>
                    <a:cubicBezTo>
                      <a:pt x="871" y="148"/>
                      <a:pt x="686" y="0"/>
                      <a:pt x="4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 rot="10800000" flipH="1">
                <a:off x="7170419" y="4497878"/>
                <a:ext cx="17036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00" extrusionOk="0">
                    <a:moveTo>
                      <a:pt x="251" y="0"/>
                    </a:moveTo>
                    <a:cubicBezTo>
                      <a:pt x="197" y="0"/>
                      <a:pt x="141" y="23"/>
                      <a:pt x="98" y="73"/>
                    </a:cubicBezTo>
                    <a:cubicBezTo>
                      <a:pt x="1" y="190"/>
                      <a:pt x="71" y="400"/>
                      <a:pt x="238" y="400"/>
                    </a:cubicBezTo>
                    <a:cubicBezTo>
                      <a:pt x="245" y="400"/>
                      <a:pt x="253" y="399"/>
                      <a:pt x="261" y="399"/>
                    </a:cubicBezTo>
                    <a:cubicBezTo>
                      <a:pt x="383" y="399"/>
                      <a:pt x="465" y="297"/>
                      <a:pt x="444" y="195"/>
                    </a:cubicBezTo>
                    <a:cubicBezTo>
                      <a:pt x="444" y="76"/>
                      <a:pt x="350" y="0"/>
                      <a:pt x="25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 rot="10800000" flipH="1">
                <a:off x="6787081" y="4502347"/>
                <a:ext cx="14435" cy="1135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10" extrusionOk="0">
                    <a:moveTo>
                      <a:pt x="179" y="0"/>
                    </a:moveTo>
                    <a:cubicBezTo>
                      <a:pt x="168" y="0"/>
                      <a:pt x="156" y="1"/>
                      <a:pt x="143" y="3"/>
                    </a:cubicBezTo>
                    <a:cubicBezTo>
                      <a:pt x="61" y="3"/>
                      <a:pt x="0" y="64"/>
                      <a:pt x="0" y="166"/>
                    </a:cubicBezTo>
                    <a:cubicBezTo>
                      <a:pt x="0" y="247"/>
                      <a:pt x="82" y="308"/>
                      <a:pt x="163" y="308"/>
                    </a:cubicBezTo>
                    <a:cubicBezTo>
                      <a:pt x="170" y="309"/>
                      <a:pt x="176" y="309"/>
                      <a:pt x="182" y="309"/>
                    </a:cubicBezTo>
                    <a:cubicBezTo>
                      <a:pt x="394" y="309"/>
                      <a:pt x="382" y="0"/>
                      <a:pt x="1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 rot="10800000" flipH="1">
                <a:off x="9150383" y="4476188"/>
                <a:ext cx="43306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47" extrusionOk="0">
                    <a:moveTo>
                      <a:pt x="577" y="1"/>
                    </a:moveTo>
                    <a:cubicBezTo>
                      <a:pt x="289" y="1"/>
                      <a:pt x="0" y="195"/>
                      <a:pt x="0" y="574"/>
                    </a:cubicBezTo>
                    <a:cubicBezTo>
                      <a:pt x="0" y="958"/>
                      <a:pt x="287" y="1147"/>
                      <a:pt x="573" y="1147"/>
                    </a:cubicBezTo>
                    <a:cubicBezTo>
                      <a:pt x="877" y="1147"/>
                      <a:pt x="1182" y="933"/>
                      <a:pt x="1140" y="513"/>
                    </a:cubicBezTo>
                    <a:cubicBezTo>
                      <a:pt x="1110" y="169"/>
                      <a:pt x="844" y="1"/>
                      <a:pt x="5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 rot="10800000" flipH="1">
                <a:off x="7651140" y="4500149"/>
                <a:ext cx="21653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7" extrusionOk="0">
                    <a:moveTo>
                      <a:pt x="331" y="0"/>
                    </a:moveTo>
                    <a:cubicBezTo>
                      <a:pt x="265" y="0"/>
                      <a:pt x="197" y="25"/>
                      <a:pt x="143" y="79"/>
                    </a:cubicBezTo>
                    <a:cubicBezTo>
                      <a:pt x="0" y="242"/>
                      <a:pt x="102" y="506"/>
                      <a:pt x="326" y="506"/>
                    </a:cubicBezTo>
                    <a:cubicBezTo>
                      <a:pt x="468" y="506"/>
                      <a:pt x="590" y="384"/>
                      <a:pt x="590" y="262"/>
                    </a:cubicBezTo>
                    <a:cubicBezTo>
                      <a:pt x="590" y="100"/>
                      <a:pt x="464" y="0"/>
                      <a:pt x="33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 rot="10800000" flipH="1">
                <a:off x="8680690" y="448820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565" y="0"/>
                    </a:moveTo>
                    <a:cubicBezTo>
                      <a:pt x="457" y="0"/>
                      <a:pt x="348" y="41"/>
                      <a:pt x="265" y="131"/>
                    </a:cubicBezTo>
                    <a:cubicBezTo>
                      <a:pt x="1" y="416"/>
                      <a:pt x="225" y="843"/>
                      <a:pt x="591" y="843"/>
                    </a:cubicBezTo>
                    <a:cubicBezTo>
                      <a:pt x="815" y="823"/>
                      <a:pt x="998" y="619"/>
                      <a:pt x="998" y="395"/>
                    </a:cubicBezTo>
                    <a:cubicBezTo>
                      <a:pt x="984" y="154"/>
                      <a:pt x="776" y="0"/>
                      <a:pt x="56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 rot="10800000" flipH="1">
                <a:off x="6400152" y="4516746"/>
                <a:ext cx="8573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80" extrusionOk="0">
                    <a:moveTo>
                      <a:pt x="118" y="1"/>
                    </a:moveTo>
                    <a:cubicBezTo>
                      <a:pt x="113" y="1"/>
                      <a:pt x="108" y="1"/>
                      <a:pt x="102" y="2"/>
                    </a:cubicBezTo>
                    <a:cubicBezTo>
                      <a:pt x="41" y="2"/>
                      <a:pt x="0" y="63"/>
                      <a:pt x="0" y="124"/>
                    </a:cubicBezTo>
                    <a:cubicBezTo>
                      <a:pt x="0" y="164"/>
                      <a:pt x="14" y="180"/>
                      <a:pt x="34" y="180"/>
                    </a:cubicBezTo>
                    <a:cubicBezTo>
                      <a:pt x="101" y="180"/>
                      <a:pt x="234" y="1"/>
                      <a:pt x="11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 rot="10800000" flipH="1">
                <a:off x="8412504" y="4499380"/>
                <a:ext cx="31911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34" extrusionOk="0">
                    <a:moveTo>
                      <a:pt x="486" y="0"/>
                    </a:moveTo>
                    <a:cubicBezTo>
                      <a:pt x="392" y="0"/>
                      <a:pt x="296" y="38"/>
                      <a:pt x="219" y="122"/>
                    </a:cubicBezTo>
                    <a:cubicBezTo>
                      <a:pt x="1" y="360"/>
                      <a:pt x="169" y="734"/>
                      <a:pt x="479" y="734"/>
                    </a:cubicBezTo>
                    <a:cubicBezTo>
                      <a:pt x="488" y="734"/>
                      <a:pt x="496" y="733"/>
                      <a:pt x="504" y="733"/>
                    </a:cubicBezTo>
                    <a:cubicBezTo>
                      <a:pt x="707" y="733"/>
                      <a:pt x="870" y="550"/>
                      <a:pt x="850" y="367"/>
                    </a:cubicBezTo>
                    <a:cubicBezTo>
                      <a:pt x="837" y="140"/>
                      <a:pt x="665" y="0"/>
                      <a:pt x="48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 rot="10800000" flipH="1">
                <a:off x="7745811" y="4511360"/>
                <a:ext cx="23668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32" extrusionOk="0">
                    <a:moveTo>
                      <a:pt x="378" y="1"/>
                    </a:moveTo>
                    <a:cubicBezTo>
                      <a:pt x="368" y="1"/>
                      <a:pt x="357" y="2"/>
                      <a:pt x="347" y="3"/>
                    </a:cubicBezTo>
                    <a:cubicBezTo>
                      <a:pt x="102" y="3"/>
                      <a:pt x="1" y="308"/>
                      <a:pt x="184" y="471"/>
                    </a:cubicBezTo>
                    <a:cubicBezTo>
                      <a:pt x="237" y="513"/>
                      <a:pt x="299" y="532"/>
                      <a:pt x="360" y="532"/>
                    </a:cubicBezTo>
                    <a:cubicBezTo>
                      <a:pt x="507" y="532"/>
                      <a:pt x="646" y="420"/>
                      <a:pt x="631" y="247"/>
                    </a:cubicBezTo>
                    <a:cubicBezTo>
                      <a:pt x="631" y="115"/>
                      <a:pt x="509" y="1"/>
                      <a:pt x="3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 rot="10800000" flipH="1">
                <a:off x="9422490" y="4487179"/>
                <a:ext cx="53527" cy="4583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51" extrusionOk="0">
                    <a:moveTo>
                      <a:pt x="636" y="1"/>
                    </a:moveTo>
                    <a:cubicBezTo>
                      <a:pt x="628" y="1"/>
                      <a:pt x="619" y="1"/>
                      <a:pt x="61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4" y="1186"/>
                      <a:pt x="1099" y="1039"/>
                    </a:cubicBezTo>
                    <a:cubicBezTo>
                      <a:pt x="146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 rot="10800000" flipH="1">
                <a:off x="7263625" y="4517992"/>
                <a:ext cx="17769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21" extrusionOk="0">
                    <a:moveTo>
                      <a:pt x="276" y="1"/>
                    </a:moveTo>
                    <a:cubicBezTo>
                      <a:pt x="219" y="1"/>
                      <a:pt x="161" y="23"/>
                      <a:pt x="118" y="73"/>
                    </a:cubicBezTo>
                    <a:cubicBezTo>
                      <a:pt x="1" y="190"/>
                      <a:pt x="90" y="420"/>
                      <a:pt x="260" y="420"/>
                    </a:cubicBezTo>
                    <a:cubicBezTo>
                      <a:pt x="267" y="420"/>
                      <a:pt x="274" y="420"/>
                      <a:pt x="281" y="419"/>
                    </a:cubicBezTo>
                    <a:cubicBezTo>
                      <a:pt x="403" y="419"/>
                      <a:pt x="484" y="317"/>
                      <a:pt x="484" y="195"/>
                    </a:cubicBezTo>
                    <a:cubicBezTo>
                      <a:pt x="484" y="77"/>
                      <a:pt x="382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 rot="10800000" flipH="1">
                <a:off x="9517930" y="4486776"/>
                <a:ext cx="55726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82" extrusionOk="0">
                    <a:moveTo>
                      <a:pt x="656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5" y="21"/>
                      <a:pt x="0" y="306"/>
                      <a:pt x="21" y="672"/>
                    </a:cubicBezTo>
                    <a:cubicBezTo>
                      <a:pt x="34" y="1047"/>
                      <a:pt x="347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0" y="0"/>
                      <a:pt x="65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 rot="10800000" flipH="1">
                <a:off x="8763674" y="4501651"/>
                <a:ext cx="3857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09" extrusionOk="0">
                    <a:moveTo>
                      <a:pt x="468" y="1"/>
                    </a:moveTo>
                    <a:cubicBezTo>
                      <a:pt x="226" y="1"/>
                      <a:pt x="1" y="196"/>
                      <a:pt x="15" y="481"/>
                    </a:cubicBezTo>
                    <a:cubicBezTo>
                      <a:pt x="15" y="726"/>
                      <a:pt x="239" y="909"/>
                      <a:pt x="483" y="909"/>
                    </a:cubicBezTo>
                    <a:cubicBezTo>
                      <a:pt x="869" y="888"/>
                      <a:pt x="1053" y="380"/>
                      <a:pt x="768" y="115"/>
                    </a:cubicBezTo>
                    <a:cubicBezTo>
                      <a:pt x="677" y="36"/>
                      <a:pt x="571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 rot="10800000" flipH="1">
                <a:off x="6878015" y="4523817"/>
                <a:ext cx="14948" cy="12164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2" extrusionOk="0">
                    <a:moveTo>
                      <a:pt x="225" y="1"/>
                    </a:moveTo>
                    <a:cubicBezTo>
                      <a:pt x="82" y="1"/>
                      <a:pt x="1" y="184"/>
                      <a:pt x="123" y="286"/>
                    </a:cubicBezTo>
                    <a:cubicBezTo>
                      <a:pt x="154" y="317"/>
                      <a:pt x="194" y="331"/>
                      <a:pt x="233" y="331"/>
                    </a:cubicBezTo>
                    <a:cubicBezTo>
                      <a:pt x="321" y="331"/>
                      <a:pt x="408" y="262"/>
                      <a:pt x="408" y="164"/>
                    </a:cubicBezTo>
                    <a:cubicBezTo>
                      <a:pt x="408" y="6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 rot="10800000" flipH="1">
                <a:off x="8322119" y="4512239"/>
                <a:ext cx="25353" cy="24144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59" extrusionOk="0">
                    <a:moveTo>
                      <a:pt x="354" y="1"/>
                    </a:moveTo>
                    <a:cubicBezTo>
                      <a:pt x="178" y="1"/>
                      <a:pt x="0" y="124"/>
                      <a:pt x="0" y="358"/>
                    </a:cubicBezTo>
                    <a:cubicBezTo>
                      <a:pt x="19" y="561"/>
                      <a:pt x="177" y="659"/>
                      <a:pt x="337" y="659"/>
                    </a:cubicBezTo>
                    <a:cubicBezTo>
                      <a:pt x="513" y="659"/>
                      <a:pt x="692" y="541"/>
                      <a:pt x="692" y="317"/>
                    </a:cubicBezTo>
                    <a:cubicBezTo>
                      <a:pt x="673" y="103"/>
                      <a:pt x="514" y="1"/>
                      <a:pt x="35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 rot="10800000" flipH="1">
                <a:off x="8974670" y="4434641"/>
                <a:ext cx="86061" cy="10434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848" extrusionOk="0">
                    <a:moveTo>
                      <a:pt x="774" y="0"/>
                    </a:moveTo>
                    <a:cubicBezTo>
                      <a:pt x="708" y="0"/>
                      <a:pt x="637" y="13"/>
                      <a:pt x="564" y="42"/>
                    </a:cubicBezTo>
                    <a:cubicBezTo>
                      <a:pt x="1" y="243"/>
                      <a:pt x="173" y="1060"/>
                      <a:pt x="766" y="1060"/>
                    </a:cubicBezTo>
                    <a:cubicBezTo>
                      <a:pt x="773" y="1060"/>
                      <a:pt x="780" y="1060"/>
                      <a:pt x="788" y="1059"/>
                    </a:cubicBezTo>
                    <a:lnTo>
                      <a:pt x="869" y="1059"/>
                    </a:lnTo>
                    <a:cubicBezTo>
                      <a:pt x="747" y="1161"/>
                      <a:pt x="686" y="1324"/>
                      <a:pt x="686" y="1487"/>
                    </a:cubicBezTo>
                    <a:cubicBezTo>
                      <a:pt x="686" y="1760"/>
                      <a:pt x="910" y="1976"/>
                      <a:pt x="1179" y="1976"/>
                    </a:cubicBezTo>
                    <a:cubicBezTo>
                      <a:pt x="1191" y="1976"/>
                      <a:pt x="1203" y="1976"/>
                      <a:pt x="1215" y="1975"/>
                    </a:cubicBezTo>
                    <a:cubicBezTo>
                      <a:pt x="1256" y="1975"/>
                      <a:pt x="1296" y="1955"/>
                      <a:pt x="1337" y="1955"/>
                    </a:cubicBezTo>
                    <a:cubicBezTo>
                      <a:pt x="1215" y="2057"/>
                      <a:pt x="1154" y="2199"/>
                      <a:pt x="1154" y="2362"/>
                    </a:cubicBezTo>
                    <a:cubicBezTo>
                      <a:pt x="1167" y="2658"/>
                      <a:pt x="1421" y="2847"/>
                      <a:pt x="1680" y="2847"/>
                    </a:cubicBezTo>
                    <a:cubicBezTo>
                      <a:pt x="1812" y="2847"/>
                      <a:pt x="1946" y="2798"/>
                      <a:pt x="2049" y="2687"/>
                    </a:cubicBezTo>
                    <a:cubicBezTo>
                      <a:pt x="2349" y="2348"/>
                      <a:pt x="2100" y="1832"/>
                      <a:pt x="1667" y="1832"/>
                    </a:cubicBezTo>
                    <a:cubicBezTo>
                      <a:pt x="1659" y="1832"/>
                      <a:pt x="1651" y="1832"/>
                      <a:pt x="1642" y="1833"/>
                    </a:cubicBezTo>
                    <a:cubicBezTo>
                      <a:pt x="1609" y="1847"/>
                      <a:pt x="1576" y="1854"/>
                      <a:pt x="1543" y="1854"/>
                    </a:cubicBezTo>
                    <a:cubicBezTo>
                      <a:pt x="1394" y="1854"/>
                      <a:pt x="1263" y="1715"/>
                      <a:pt x="1296" y="1548"/>
                    </a:cubicBezTo>
                    <a:cubicBezTo>
                      <a:pt x="1322" y="1419"/>
                      <a:pt x="1429" y="1339"/>
                      <a:pt x="1541" y="1339"/>
                    </a:cubicBezTo>
                    <a:cubicBezTo>
                      <a:pt x="1605" y="1339"/>
                      <a:pt x="1671" y="1366"/>
                      <a:pt x="1724" y="1426"/>
                    </a:cubicBezTo>
                    <a:cubicBezTo>
                      <a:pt x="1724" y="1145"/>
                      <a:pt x="1499" y="933"/>
                      <a:pt x="1241" y="933"/>
                    </a:cubicBezTo>
                    <a:cubicBezTo>
                      <a:pt x="1219" y="933"/>
                      <a:pt x="1197" y="934"/>
                      <a:pt x="1174" y="937"/>
                    </a:cubicBezTo>
                    <a:lnTo>
                      <a:pt x="1093" y="937"/>
                    </a:lnTo>
                    <a:cubicBezTo>
                      <a:pt x="1501" y="600"/>
                      <a:pt x="1228" y="0"/>
                      <a:pt x="77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 rot="10800000" flipH="1">
                <a:off x="9327049" y="4494214"/>
                <a:ext cx="52795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22" extrusionOk="0">
                    <a:moveTo>
                      <a:pt x="616" y="1"/>
                    </a:moveTo>
                    <a:cubicBezTo>
                      <a:pt x="608" y="1"/>
                      <a:pt x="600" y="1"/>
                      <a:pt x="591" y="1"/>
                    </a:cubicBezTo>
                    <a:cubicBezTo>
                      <a:pt x="266" y="22"/>
                      <a:pt x="1" y="307"/>
                      <a:pt x="21" y="632"/>
                    </a:cubicBezTo>
                    <a:cubicBezTo>
                      <a:pt x="35" y="993"/>
                      <a:pt x="328" y="1222"/>
                      <a:pt x="632" y="1222"/>
                    </a:cubicBezTo>
                    <a:cubicBezTo>
                      <a:pt x="791" y="1222"/>
                      <a:pt x="954" y="1159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 rot="10800000" flipH="1">
                <a:off x="7843853" y="4520263"/>
                <a:ext cx="21653" cy="2073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66" extrusionOk="0">
                    <a:moveTo>
                      <a:pt x="291" y="0"/>
                    </a:moveTo>
                    <a:cubicBezTo>
                      <a:pt x="145" y="0"/>
                      <a:pt x="0" y="102"/>
                      <a:pt x="11" y="301"/>
                    </a:cubicBezTo>
                    <a:cubicBezTo>
                      <a:pt x="21" y="479"/>
                      <a:pt x="160" y="565"/>
                      <a:pt x="299" y="565"/>
                    </a:cubicBezTo>
                    <a:cubicBezTo>
                      <a:pt x="445" y="565"/>
                      <a:pt x="591" y="468"/>
                      <a:pt x="580" y="280"/>
                    </a:cubicBezTo>
                    <a:cubicBezTo>
                      <a:pt x="570" y="92"/>
                      <a:pt x="430" y="0"/>
                      <a:pt x="2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 rot="10800000" flipH="1">
                <a:off x="6494091" y="4531474"/>
                <a:ext cx="9709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5" extrusionOk="0">
                    <a:moveTo>
                      <a:pt x="122" y="0"/>
                    </a:moveTo>
                    <a:cubicBezTo>
                      <a:pt x="61" y="0"/>
                      <a:pt x="0" y="61"/>
                      <a:pt x="0" y="143"/>
                    </a:cubicBezTo>
                    <a:cubicBezTo>
                      <a:pt x="0" y="204"/>
                      <a:pt x="61" y="265"/>
                      <a:pt x="143" y="265"/>
                    </a:cubicBezTo>
                    <a:cubicBezTo>
                      <a:pt x="204" y="245"/>
                      <a:pt x="265" y="204"/>
                      <a:pt x="265" y="122"/>
                    </a:cubicBezTo>
                    <a:cubicBezTo>
                      <a:pt x="265" y="41"/>
                      <a:pt x="204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rot="10800000" flipH="1">
                <a:off x="8838232" y="4507550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1"/>
                    </a:moveTo>
                    <a:cubicBezTo>
                      <a:pt x="239" y="1"/>
                      <a:pt x="1" y="199"/>
                      <a:pt x="15" y="494"/>
                    </a:cubicBezTo>
                    <a:cubicBezTo>
                      <a:pt x="34" y="747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3" y="942"/>
                    </a:cubicBezTo>
                    <a:cubicBezTo>
                      <a:pt x="951" y="922"/>
                      <a:pt x="1134" y="393"/>
                      <a:pt x="808" y="128"/>
                    </a:cubicBezTo>
                    <a:cubicBezTo>
                      <a:pt x="714" y="40"/>
                      <a:pt x="601" y="1"/>
                      <a:pt x="48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 rot="10800000" flipH="1">
                <a:off x="8588474" y="4512789"/>
                <a:ext cx="34842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05" extrusionOk="0">
                    <a:moveTo>
                      <a:pt x="537" y="1"/>
                    </a:moveTo>
                    <a:cubicBezTo>
                      <a:pt x="430" y="1"/>
                      <a:pt x="323" y="41"/>
                      <a:pt x="239" y="132"/>
                    </a:cubicBezTo>
                    <a:cubicBezTo>
                      <a:pt x="0" y="390"/>
                      <a:pt x="189" y="804"/>
                      <a:pt x="539" y="804"/>
                    </a:cubicBezTo>
                    <a:cubicBezTo>
                      <a:pt x="547" y="804"/>
                      <a:pt x="556" y="804"/>
                      <a:pt x="564" y="804"/>
                    </a:cubicBezTo>
                    <a:cubicBezTo>
                      <a:pt x="788" y="804"/>
                      <a:pt x="951" y="600"/>
                      <a:pt x="951" y="376"/>
                    </a:cubicBezTo>
                    <a:cubicBezTo>
                      <a:pt x="938" y="149"/>
                      <a:pt x="740" y="1"/>
                      <a:pt x="53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 rot="10800000" flipH="1">
                <a:off x="8222392" y="4520263"/>
                <a:ext cx="28907" cy="24914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0" extrusionOk="0">
                    <a:moveTo>
                      <a:pt x="445" y="0"/>
                    </a:moveTo>
                    <a:cubicBezTo>
                      <a:pt x="357" y="0"/>
                      <a:pt x="267" y="34"/>
                      <a:pt x="199" y="109"/>
                    </a:cubicBezTo>
                    <a:cubicBezTo>
                      <a:pt x="1" y="327"/>
                      <a:pt x="150" y="680"/>
                      <a:pt x="439" y="680"/>
                    </a:cubicBezTo>
                    <a:cubicBezTo>
                      <a:pt x="447" y="680"/>
                      <a:pt x="455" y="680"/>
                      <a:pt x="463" y="679"/>
                    </a:cubicBezTo>
                    <a:cubicBezTo>
                      <a:pt x="647" y="679"/>
                      <a:pt x="789" y="516"/>
                      <a:pt x="789" y="333"/>
                    </a:cubicBezTo>
                    <a:cubicBezTo>
                      <a:pt x="789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 rot="10800000" flipH="1">
                <a:off x="9057947" y="4504692"/>
                <a:ext cx="48252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9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1"/>
                      <a:pt x="0" y="266"/>
                      <a:pt x="21" y="571"/>
                    </a:cubicBezTo>
                    <a:cubicBezTo>
                      <a:pt x="34" y="907"/>
                      <a:pt x="304" y="1118"/>
                      <a:pt x="580" y="1118"/>
                    </a:cubicBezTo>
                    <a:cubicBezTo>
                      <a:pt x="722" y="1118"/>
                      <a:pt x="866" y="1062"/>
                      <a:pt x="97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 rot="10800000" flipH="1">
                <a:off x="7935923" y="4524770"/>
                <a:ext cx="26123" cy="22386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11" extrusionOk="0">
                    <a:moveTo>
                      <a:pt x="397" y="0"/>
                    </a:moveTo>
                    <a:cubicBezTo>
                      <a:pt x="318" y="0"/>
                      <a:pt x="240" y="32"/>
                      <a:pt x="184" y="102"/>
                    </a:cubicBezTo>
                    <a:cubicBezTo>
                      <a:pt x="1" y="306"/>
                      <a:pt x="143" y="611"/>
                      <a:pt x="407" y="611"/>
                    </a:cubicBezTo>
                    <a:cubicBezTo>
                      <a:pt x="570" y="591"/>
                      <a:pt x="713" y="448"/>
                      <a:pt x="692" y="285"/>
                    </a:cubicBezTo>
                    <a:cubicBezTo>
                      <a:pt x="692" y="112"/>
                      <a:pt x="544" y="0"/>
                      <a:pt x="3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 rot="10800000" flipH="1">
                <a:off x="8126988" y="4525466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429" y="0"/>
                    </a:moveTo>
                    <a:cubicBezTo>
                      <a:pt x="344" y="0"/>
                      <a:pt x="261" y="34"/>
                      <a:pt x="198" y="111"/>
                    </a:cubicBezTo>
                    <a:cubicBezTo>
                      <a:pt x="1" y="308"/>
                      <a:pt x="149" y="641"/>
                      <a:pt x="418" y="641"/>
                    </a:cubicBezTo>
                    <a:cubicBezTo>
                      <a:pt x="426" y="641"/>
                      <a:pt x="434" y="640"/>
                      <a:pt x="442" y="640"/>
                    </a:cubicBezTo>
                    <a:cubicBezTo>
                      <a:pt x="626" y="640"/>
                      <a:pt x="768" y="477"/>
                      <a:pt x="768" y="314"/>
                    </a:cubicBezTo>
                    <a:cubicBezTo>
                      <a:pt x="755" y="126"/>
                      <a:pt x="591" y="0"/>
                      <a:pt x="42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 rot="10800000" flipH="1">
                <a:off x="8031547" y="4526968"/>
                <a:ext cx="26672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27" extrusionOk="0">
                    <a:moveTo>
                      <a:pt x="395" y="0"/>
                    </a:moveTo>
                    <a:cubicBezTo>
                      <a:pt x="316" y="0"/>
                      <a:pt x="239" y="30"/>
                      <a:pt x="178" y="97"/>
                    </a:cubicBezTo>
                    <a:cubicBezTo>
                      <a:pt x="1" y="314"/>
                      <a:pt x="129" y="627"/>
                      <a:pt x="397" y="627"/>
                    </a:cubicBezTo>
                    <a:cubicBezTo>
                      <a:pt x="405" y="627"/>
                      <a:pt x="414" y="627"/>
                      <a:pt x="422" y="626"/>
                    </a:cubicBezTo>
                    <a:cubicBezTo>
                      <a:pt x="585" y="626"/>
                      <a:pt x="728" y="484"/>
                      <a:pt x="728" y="300"/>
                    </a:cubicBezTo>
                    <a:cubicBezTo>
                      <a:pt x="714" y="123"/>
                      <a:pt x="554" y="0"/>
                      <a:pt x="3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 rot="10800000" flipH="1">
                <a:off x="9232378" y="4507184"/>
                <a:ext cx="51256" cy="43709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193" extrusionOk="0">
                    <a:moveTo>
                      <a:pt x="596" y="0"/>
                    </a:moveTo>
                    <a:cubicBezTo>
                      <a:pt x="588" y="0"/>
                      <a:pt x="579" y="0"/>
                      <a:pt x="570" y="1"/>
                    </a:cubicBezTo>
                    <a:cubicBezTo>
                      <a:pt x="245" y="21"/>
                      <a:pt x="1" y="286"/>
                      <a:pt x="1" y="632"/>
                    </a:cubicBezTo>
                    <a:cubicBezTo>
                      <a:pt x="27" y="977"/>
                      <a:pt x="314" y="1193"/>
                      <a:pt x="607" y="1193"/>
                    </a:cubicBezTo>
                    <a:cubicBezTo>
                      <a:pt x="762" y="1193"/>
                      <a:pt x="919" y="1132"/>
                      <a:pt x="1039" y="998"/>
                    </a:cubicBezTo>
                    <a:cubicBezTo>
                      <a:pt x="1399" y="617"/>
                      <a:pt x="1129" y="0"/>
                      <a:pt x="5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 rot="10800000" flipH="1">
                <a:off x="5817836" y="4549390"/>
                <a:ext cx="3810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9" extrusionOk="0">
                    <a:moveTo>
                      <a:pt x="79" y="0"/>
                    </a:moveTo>
                    <a:cubicBezTo>
                      <a:pt x="74" y="0"/>
                      <a:pt x="69" y="3"/>
                      <a:pt x="63" y="8"/>
                    </a:cubicBezTo>
                    <a:cubicBezTo>
                      <a:pt x="1" y="8"/>
                      <a:pt x="58" y="69"/>
                      <a:pt x="88" y="69"/>
                    </a:cubicBezTo>
                    <a:cubicBezTo>
                      <a:pt x="97" y="69"/>
                      <a:pt x="104" y="63"/>
                      <a:pt x="104" y="49"/>
                    </a:cubicBezTo>
                    <a:cubicBezTo>
                      <a:pt x="104" y="19"/>
                      <a:pt x="93" y="0"/>
                      <a:pt x="7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 rot="10800000" flipH="1">
                <a:off x="5914083" y="4547851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41"/>
                      <a:pt x="0" y="61"/>
                    </a:cubicBezTo>
                    <a:cubicBezTo>
                      <a:pt x="0" y="102"/>
                      <a:pt x="20" y="122"/>
                      <a:pt x="61" y="122"/>
                    </a:cubicBezTo>
                    <a:cubicBezTo>
                      <a:pt x="81" y="122"/>
                      <a:pt x="122" y="102"/>
                      <a:pt x="122" y="61"/>
                    </a:cubicBezTo>
                    <a:cubicBezTo>
                      <a:pt x="102" y="20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 rot="10800000" flipH="1">
                <a:off x="7359652" y="4536677"/>
                <a:ext cx="16817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49" extrusionOk="0">
                    <a:moveTo>
                      <a:pt x="224" y="1"/>
                    </a:moveTo>
                    <a:cubicBezTo>
                      <a:pt x="81" y="1"/>
                      <a:pt x="0" y="102"/>
                      <a:pt x="0" y="245"/>
                    </a:cubicBezTo>
                    <a:cubicBezTo>
                      <a:pt x="10" y="382"/>
                      <a:pt x="119" y="449"/>
                      <a:pt x="227" y="449"/>
                    </a:cubicBezTo>
                    <a:cubicBezTo>
                      <a:pt x="343" y="449"/>
                      <a:pt x="458" y="372"/>
                      <a:pt x="448" y="225"/>
                    </a:cubicBezTo>
                    <a:cubicBezTo>
                      <a:pt x="448" y="82"/>
                      <a:pt x="346" y="1"/>
                      <a:pt x="22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 rot="10800000" flipH="1">
                <a:off x="5722469" y="4553823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61"/>
                      <a:pt x="21" y="61"/>
                      <a:pt x="41" y="61"/>
                    </a:cubicBezTo>
                    <a:cubicBezTo>
                      <a:pt x="62" y="61"/>
                      <a:pt x="62" y="61"/>
                      <a:pt x="62" y="41"/>
                    </a:cubicBezTo>
                    <a:cubicBezTo>
                      <a:pt x="6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 rot="10800000" flipH="1">
                <a:off x="6008754" y="4551588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82" y="0"/>
                    </a:moveTo>
                    <a:cubicBezTo>
                      <a:pt x="0" y="0"/>
                      <a:pt x="0" y="142"/>
                      <a:pt x="82" y="142"/>
                    </a:cubicBezTo>
                    <a:cubicBezTo>
                      <a:pt x="183" y="142"/>
                      <a:pt x="183" y="0"/>
                      <a:pt x="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 rot="10800000" flipH="1">
                <a:off x="6973456" y="4544957"/>
                <a:ext cx="15498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67" extrusionOk="0">
                    <a:moveTo>
                      <a:pt x="206" y="1"/>
                    </a:moveTo>
                    <a:cubicBezTo>
                      <a:pt x="199" y="1"/>
                      <a:pt x="191" y="1"/>
                      <a:pt x="184" y="2"/>
                    </a:cubicBezTo>
                    <a:cubicBezTo>
                      <a:pt x="82" y="2"/>
                      <a:pt x="0" y="84"/>
                      <a:pt x="0" y="185"/>
                    </a:cubicBezTo>
                    <a:cubicBezTo>
                      <a:pt x="0" y="294"/>
                      <a:pt x="91" y="366"/>
                      <a:pt x="187" y="366"/>
                    </a:cubicBezTo>
                    <a:cubicBezTo>
                      <a:pt x="236" y="366"/>
                      <a:pt x="285" y="348"/>
                      <a:pt x="326" y="308"/>
                    </a:cubicBezTo>
                    <a:cubicBezTo>
                      <a:pt x="423" y="191"/>
                      <a:pt x="354" y="1"/>
                      <a:pt x="20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 rot="10800000" flipH="1">
                <a:off x="6588030" y="4550855"/>
                <a:ext cx="10478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10" y="245"/>
                      <a:pt x="77" y="286"/>
                      <a:pt x="143" y="286"/>
                    </a:cubicBezTo>
                    <a:cubicBezTo>
                      <a:pt x="209" y="286"/>
                      <a:pt x="275" y="245"/>
                      <a:pt x="285" y="164"/>
                    </a:cubicBezTo>
                    <a:cubicBezTo>
                      <a:pt x="285" y="6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 rot="10800000" flipH="1">
                <a:off x="8499921" y="4532940"/>
                <a:ext cx="29896" cy="29163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6" extrusionOk="0">
                    <a:moveTo>
                      <a:pt x="397" y="1"/>
                    </a:moveTo>
                    <a:cubicBezTo>
                      <a:pt x="204" y="1"/>
                      <a:pt x="10" y="134"/>
                      <a:pt x="10" y="388"/>
                    </a:cubicBezTo>
                    <a:cubicBezTo>
                      <a:pt x="1" y="663"/>
                      <a:pt x="194" y="796"/>
                      <a:pt x="390" y="796"/>
                    </a:cubicBezTo>
                    <a:cubicBezTo>
                      <a:pt x="601" y="796"/>
                      <a:pt x="815" y="643"/>
                      <a:pt x="784" y="347"/>
                    </a:cubicBezTo>
                    <a:cubicBezTo>
                      <a:pt x="754" y="113"/>
                      <a:pt x="576" y="1"/>
                      <a:pt x="39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 rot="10800000" flipH="1">
                <a:off x="8671971" y="4530705"/>
                <a:ext cx="37847" cy="3227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1" extrusionOk="0">
                    <a:moveTo>
                      <a:pt x="461" y="1"/>
                    </a:moveTo>
                    <a:cubicBezTo>
                      <a:pt x="226" y="1"/>
                      <a:pt x="1" y="182"/>
                      <a:pt x="15" y="453"/>
                    </a:cubicBezTo>
                    <a:cubicBezTo>
                      <a:pt x="35" y="697"/>
                      <a:pt x="239" y="880"/>
                      <a:pt x="483" y="880"/>
                    </a:cubicBezTo>
                    <a:cubicBezTo>
                      <a:pt x="870" y="860"/>
                      <a:pt x="1032" y="371"/>
                      <a:pt x="747" y="107"/>
                    </a:cubicBezTo>
                    <a:cubicBezTo>
                      <a:pt x="662" y="34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 rot="10800000" flipH="1">
                <a:off x="5627028" y="4562763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1" y="21"/>
                    </a:cubicBezTo>
                    <a:cubicBezTo>
                      <a:pt x="1" y="21"/>
                      <a:pt x="21" y="41"/>
                      <a:pt x="21" y="41"/>
                    </a:cubicBezTo>
                    <a:cubicBezTo>
                      <a:pt x="42" y="41"/>
                      <a:pt x="42" y="2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 rot="10800000" flipH="1">
                <a:off x="6104341" y="4558989"/>
                <a:ext cx="732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67" extrusionOk="0">
                    <a:moveTo>
                      <a:pt x="84" y="1"/>
                    </a:moveTo>
                    <a:cubicBezTo>
                      <a:pt x="1" y="1"/>
                      <a:pt x="1" y="166"/>
                      <a:pt x="84" y="166"/>
                    </a:cubicBezTo>
                    <a:cubicBezTo>
                      <a:pt x="88" y="166"/>
                      <a:pt x="93" y="166"/>
                      <a:pt x="98" y="165"/>
                    </a:cubicBezTo>
                    <a:cubicBezTo>
                      <a:pt x="199" y="165"/>
                      <a:pt x="199" y="23"/>
                      <a:pt x="98" y="2"/>
                    </a:cubicBezTo>
                    <a:cubicBezTo>
                      <a:pt x="93" y="1"/>
                      <a:pt x="88" y="1"/>
                      <a:pt x="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 rot="10800000" flipH="1">
                <a:off x="9138439" y="4525795"/>
                <a:ext cx="50523" cy="4301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4" extrusionOk="0">
                    <a:moveTo>
                      <a:pt x="595" y="1"/>
                    </a:moveTo>
                    <a:cubicBezTo>
                      <a:pt x="587" y="1"/>
                      <a:pt x="579" y="1"/>
                      <a:pt x="571" y="1"/>
                    </a:cubicBezTo>
                    <a:cubicBezTo>
                      <a:pt x="245" y="22"/>
                      <a:pt x="1" y="307"/>
                      <a:pt x="21" y="632"/>
                    </a:cubicBezTo>
                    <a:cubicBezTo>
                      <a:pt x="34" y="963"/>
                      <a:pt x="306" y="1174"/>
                      <a:pt x="590" y="1174"/>
                    </a:cubicBezTo>
                    <a:cubicBezTo>
                      <a:pt x="742" y="1174"/>
                      <a:pt x="897" y="1113"/>
                      <a:pt x="1018" y="978"/>
                    </a:cubicBezTo>
                    <a:cubicBezTo>
                      <a:pt x="1379" y="598"/>
                      <a:pt x="1089" y="1"/>
                      <a:pt x="59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 rot="10800000" flipH="1">
                <a:off x="7450586" y="4553090"/>
                <a:ext cx="209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8" extrusionOk="0">
                    <a:moveTo>
                      <a:pt x="319" y="0"/>
                    </a:moveTo>
                    <a:cubicBezTo>
                      <a:pt x="255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46" y="488"/>
                    </a:cubicBezTo>
                    <a:cubicBezTo>
                      <a:pt x="469" y="488"/>
                      <a:pt x="570" y="366"/>
                      <a:pt x="570" y="223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 rot="10800000" flipH="1">
                <a:off x="8748763" y="4540414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6" y="0"/>
                      <a:pt x="1" y="196"/>
                      <a:pt x="15" y="481"/>
                    </a:cubicBezTo>
                    <a:cubicBezTo>
                      <a:pt x="35" y="746"/>
                      <a:pt x="259" y="929"/>
                      <a:pt x="503" y="929"/>
                    </a:cubicBezTo>
                    <a:cubicBezTo>
                      <a:pt x="910" y="908"/>
                      <a:pt x="1093" y="400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 rot="10800000" flipH="1">
                <a:off x="8967196" y="4536677"/>
                <a:ext cx="47519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097" extrusionOk="0">
                    <a:moveTo>
                      <a:pt x="573" y="1"/>
                    </a:moveTo>
                    <a:cubicBezTo>
                      <a:pt x="279" y="1"/>
                      <a:pt x="1" y="244"/>
                      <a:pt x="15" y="588"/>
                    </a:cubicBezTo>
                    <a:cubicBezTo>
                      <a:pt x="35" y="873"/>
                      <a:pt x="300" y="1096"/>
                      <a:pt x="585" y="1096"/>
                    </a:cubicBezTo>
                    <a:cubicBezTo>
                      <a:pt x="1073" y="1076"/>
                      <a:pt x="1297" y="466"/>
                      <a:pt x="931" y="140"/>
                    </a:cubicBezTo>
                    <a:cubicBezTo>
                      <a:pt x="822" y="44"/>
                      <a:pt x="696" y="1"/>
                      <a:pt x="57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 rot="10800000" flipH="1">
                <a:off x="5532357" y="457694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 rot="10800000" flipH="1">
                <a:off x="6199599" y="4569467"/>
                <a:ext cx="7511" cy="76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9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6"/>
                    </a:cubicBezTo>
                    <a:cubicBezTo>
                      <a:pt x="1" y="167"/>
                      <a:pt x="62" y="208"/>
                      <a:pt x="102" y="20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 rot="10800000" flipH="1">
                <a:off x="8823064" y="4542612"/>
                <a:ext cx="36967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79" extrusionOk="0">
                    <a:moveTo>
                      <a:pt x="502" y="0"/>
                    </a:moveTo>
                    <a:cubicBezTo>
                      <a:pt x="250" y="0"/>
                      <a:pt x="1" y="174"/>
                      <a:pt x="22" y="510"/>
                    </a:cubicBezTo>
                    <a:cubicBezTo>
                      <a:pt x="32" y="825"/>
                      <a:pt x="266" y="978"/>
                      <a:pt x="502" y="978"/>
                    </a:cubicBezTo>
                    <a:cubicBezTo>
                      <a:pt x="754" y="978"/>
                      <a:pt x="1009" y="805"/>
                      <a:pt x="998" y="469"/>
                    </a:cubicBezTo>
                    <a:cubicBezTo>
                      <a:pt x="979" y="153"/>
                      <a:pt x="739" y="0"/>
                      <a:pt x="5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 rot="10800000" flipH="1">
                <a:off x="8401329" y="4552321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506" y="0"/>
                    </a:moveTo>
                    <a:cubicBezTo>
                      <a:pt x="406" y="0"/>
                      <a:pt x="303" y="41"/>
                      <a:pt x="219" y="131"/>
                    </a:cubicBezTo>
                    <a:cubicBezTo>
                      <a:pt x="0" y="370"/>
                      <a:pt x="170" y="763"/>
                      <a:pt x="499" y="763"/>
                    </a:cubicBezTo>
                    <a:cubicBezTo>
                      <a:pt x="507" y="763"/>
                      <a:pt x="516" y="763"/>
                      <a:pt x="524" y="762"/>
                    </a:cubicBezTo>
                    <a:cubicBezTo>
                      <a:pt x="728" y="742"/>
                      <a:pt x="890" y="579"/>
                      <a:pt x="890" y="375"/>
                    </a:cubicBezTo>
                    <a:cubicBezTo>
                      <a:pt x="877" y="148"/>
                      <a:pt x="697" y="0"/>
                      <a:pt x="5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 rot="10800000" flipH="1">
                <a:off x="7063401" y="4565657"/>
                <a:ext cx="1817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11" extrusionOk="0">
                    <a:moveTo>
                      <a:pt x="273" y="0"/>
                    </a:moveTo>
                    <a:cubicBezTo>
                      <a:pt x="0" y="0"/>
                      <a:pt x="12" y="410"/>
                      <a:pt x="258" y="410"/>
                    </a:cubicBezTo>
                    <a:cubicBezTo>
                      <a:pt x="269" y="410"/>
                      <a:pt x="281" y="410"/>
                      <a:pt x="293" y="408"/>
                    </a:cubicBezTo>
                    <a:cubicBezTo>
                      <a:pt x="415" y="408"/>
                      <a:pt x="496" y="306"/>
                      <a:pt x="496" y="204"/>
                    </a:cubicBezTo>
                    <a:cubicBezTo>
                      <a:pt x="476" y="82"/>
                      <a:pt x="394" y="1"/>
                      <a:pt x="293" y="1"/>
                    </a:cubicBezTo>
                    <a:cubicBezTo>
                      <a:pt x="286" y="0"/>
                      <a:pt x="280" y="0"/>
                      <a:pt x="27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 rot="10800000" flipH="1">
                <a:off x="6679807" y="4573974"/>
                <a:ext cx="1337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202" y="0"/>
                    </a:moveTo>
                    <a:cubicBezTo>
                      <a:pt x="1" y="0"/>
                      <a:pt x="199" y="223"/>
                      <a:pt x="306" y="223"/>
                    </a:cubicBezTo>
                    <a:cubicBezTo>
                      <a:pt x="340" y="223"/>
                      <a:pt x="364" y="201"/>
                      <a:pt x="364" y="143"/>
                    </a:cubicBezTo>
                    <a:cubicBezTo>
                      <a:pt x="344" y="61"/>
                      <a:pt x="283" y="0"/>
                      <a:pt x="2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 rot="10800000" flipH="1">
                <a:off x="7545258" y="4568222"/>
                <a:ext cx="21653" cy="1853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6" extrusionOk="0">
                    <a:moveTo>
                      <a:pt x="358" y="1"/>
                    </a:moveTo>
                    <a:cubicBezTo>
                      <a:pt x="347" y="1"/>
                      <a:pt x="337" y="2"/>
                      <a:pt x="326" y="3"/>
                    </a:cubicBezTo>
                    <a:cubicBezTo>
                      <a:pt x="103" y="3"/>
                      <a:pt x="1" y="268"/>
                      <a:pt x="164" y="430"/>
                    </a:cubicBezTo>
                    <a:cubicBezTo>
                      <a:pt x="215" y="482"/>
                      <a:pt x="278" y="505"/>
                      <a:pt x="338" y="505"/>
                    </a:cubicBezTo>
                    <a:cubicBezTo>
                      <a:pt x="468" y="505"/>
                      <a:pt x="591" y="400"/>
                      <a:pt x="591" y="247"/>
                    </a:cubicBezTo>
                    <a:cubicBezTo>
                      <a:pt x="591" y="115"/>
                      <a:pt x="486" y="1"/>
                      <a:pt x="35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 rot="10800000" flipH="1">
                <a:off x="8575101" y="4557523"/>
                <a:ext cx="41767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38" extrusionOk="0">
                    <a:moveTo>
                      <a:pt x="601" y="1"/>
                    </a:moveTo>
                    <a:cubicBezTo>
                      <a:pt x="588" y="1"/>
                      <a:pt x="576" y="1"/>
                      <a:pt x="563" y="2"/>
                    </a:cubicBezTo>
                    <a:cubicBezTo>
                      <a:pt x="0" y="22"/>
                      <a:pt x="33" y="837"/>
                      <a:pt x="564" y="837"/>
                    </a:cubicBezTo>
                    <a:cubicBezTo>
                      <a:pt x="570" y="837"/>
                      <a:pt x="577" y="837"/>
                      <a:pt x="583" y="837"/>
                    </a:cubicBezTo>
                    <a:cubicBezTo>
                      <a:pt x="1140" y="817"/>
                      <a:pt x="1114" y="1"/>
                      <a:pt x="60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 rot="10800000" flipH="1">
                <a:off x="9045270" y="4548144"/>
                <a:ext cx="49021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4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612"/>
                    </a:cubicBezTo>
                    <a:cubicBezTo>
                      <a:pt x="34" y="943"/>
                      <a:pt x="297" y="1153"/>
                      <a:pt x="575" y="1153"/>
                    </a:cubicBezTo>
                    <a:cubicBezTo>
                      <a:pt x="723" y="1153"/>
                      <a:pt x="877" y="1093"/>
                      <a:pt x="997" y="958"/>
                    </a:cubicBezTo>
                    <a:cubicBezTo>
                      <a:pt x="1338" y="597"/>
                      <a:pt x="106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 rot="10800000" flipH="1">
                <a:off x="6294270" y="4583646"/>
                <a:ext cx="8903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29" extrusionOk="0">
                    <a:moveTo>
                      <a:pt x="147" y="1"/>
                    </a:moveTo>
                    <a:cubicBezTo>
                      <a:pt x="139" y="1"/>
                      <a:pt x="131" y="2"/>
                      <a:pt x="123" y="5"/>
                    </a:cubicBezTo>
                    <a:cubicBezTo>
                      <a:pt x="42" y="5"/>
                      <a:pt x="1" y="45"/>
                      <a:pt x="1" y="106"/>
                    </a:cubicBezTo>
                    <a:cubicBezTo>
                      <a:pt x="1" y="188"/>
                      <a:pt x="57" y="228"/>
                      <a:pt x="113" y="228"/>
                    </a:cubicBezTo>
                    <a:cubicBezTo>
                      <a:pt x="169" y="228"/>
                      <a:pt x="225" y="188"/>
                      <a:pt x="225" y="106"/>
                    </a:cubicBezTo>
                    <a:cubicBezTo>
                      <a:pt x="242" y="53"/>
                      <a:pt x="199" y="1"/>
                      <a:pt x="14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 rot="10800000" flipH="1">
                <a:off x="8306658" y="4567965"/>
                <a:ext cx="31875" cy="2674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0" extrusionOk="0">
                    <a:moveTo>
                      <a:pt x="482" y="1"/>
                    </a:moveTo>
                    <a:cubicBezTo>
                      <a:pt x="388" y="1"/>
                      <a:pt x="293" y="37"/>
                      <a:pt x="219" y="118"/>
                    </a:cubicBezTo>
                    <a:cubicBezTo>
                      <a:pt x="0" y="356"/>
                      <a:pt x="169" y="730"/>
                      <a:pt x="479" y="730"/>
                    </a:cubicBezTo>
                    <a:cubicBezTo>
                      <a:pt x="487" y="730"/>
                      <a:pt x="495" y="729"/>
                      <a:pt x="503" y="729"/>
                    </a:cubicBezTo>
                    <a:cubicBezTo>
                      <a:pt x="707" y="729"/>
                      <a:pt x="870" y="566"/>
                      <a:pt x="870" y="362"/>
                    </a:cubicBezTo>
                    <a:cubicBezTo>
                      <a:pt x="856" y="145"/>
                      <a:pt x="671" y="1"/>
                      <a:pt x="4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 rot="10800000" flipH="1">
                <a:off x="7643299" y="4579176"/>
                <a:ext cx="20187" cy="196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5" extrusionOk="0">
                    <a:moveTo>
                      <a:pt x="272" y="0"/>
                    </a:moveTo>
                    <a:cubicBezTo>
                      <a:pt x="135" y="0"/>
                      <a:pt x="0" y="92"/>
                      <a:pt x="11" y="270"/>
                    </a:cubicBezTo>
                    <a:cubicBezTo>
                      <a:pt x="11" y="448"/>
                      <a:pt x="141" y="535"/>
                      <a:pt x="272" y="535"/>
                    </a:cubicBezTo>
                    <a:cubicBezTo>
                      <a:pt x="410" y="535"/>
                      <a:pt x="550" y="438"/>
                      <a:pt x="540" y="250"/>
                    </a:cubicBezTo>
                    <a:cubicBezTo>
                      <a:pt x="530" y="82"/>
                      <a:pt x="400" y="0"/>
                      <a:pt x="2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 rot="10800000" flipH="1">
                <a:off x="7159428" y="4586430"/>
                <a:ext cx="16450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9" extrusionOk="0">
                    <a:moveTo>
                      <a:pt x="231" y="1"/>
                    </a:moveTo>
                    <a:cubicBezTo>
                      <a:pt x="116" y="1"/>
                      <a:pt x="0" y="82"/>
                      <a:pt x="32" y="240"/>
                    </a:cubicBezTo>
                    <a:cubicBezTo>
                      <a:pt x="42" y="367"/>
                      <a:pt x="136" y="428"/>
                      <a:pt x="232" y="428"/>
                    </a:cubicBezTo>
                    <a:cubicBezTo>
                      <a:pt x="335" y="428"/>
                      <a:pt x="439" y="357"/>
                      <a:pt x="439" y="220"/>
                    </a:cubicBezTo>
                    <a:cubicBezTo>
                      <a:pt x="449" y="72"/>
                      <a:pt x="340" y="1"/>
                      <a:pt x="2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 rot="10800000" flipH="1">
                <a:off x="8658561" y="457166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58" y="1"/>
                    </a:moveTo>
                    <a:cubicBezTo>
                      <a:pt x="225" y="1"/>
                      <a:pt x="0" y="191"/>
                      <a:pt x="15" y="462"/>
                    </a:cubicBezTo>
                    <a:cubicBezTo>
                      <a:pt x="15" y="695"/>
                      <a:pt x="200" y="890"/>
                      <a:pt x="446" y="890"/>
                    </a:cubicBezTo>
                    <a:cubicBezTo>
                      <a:pt x="458" y="890"/>
                      <a:pt x="470" y="890"/>
                      <a:pt x="483" y="889"/>
                    </a:cubicBezTo>
                    <a:cubicBezTo>
                      <a:pt x="869" y="869"/>
                      <a:pt x="1052" y="380"/>
                      <a:pt x="747" y="116"/>
                    </a:cubicBezTo>
                    <a:cubicBezTo>
                      <a:pt x="661" y="36"/>
                      <a:pt x="559" y="1"/>
                      <a:pt x="45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 rot="10800000" flipH="1">
                <a:off x="6772902" y="4591706"/>
                <a:ext cx="14948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1" extrusionOk="0">
                    <a:moveTo>
                      <a:pt x="225" y="1"/>
                    </a:moveTo>
                    <a:cubicBezTo>
                      <a:pt x="82" y="21"/>
                      <a:pt x="1" y="204"/>
                      <a:pt x="123" y="306"/>
                    </a:cubicBezTo>
                    <a:cubicBezTo>
                      <a:pt x="154" y="337"/>
                      <a:pt x="192" y="351"/>
                      <a:pt x="230" y="351"/>
                    </a:cubicBezTo>
                    <a:cubicBezTo>
                      <a:pt x="319" y="351"/>
                      <a:pt x="408" y="277"/>
                      <a:pt x="408" y="163"/>
                    </a:cubicBezTo>
                    <a:cubicBezTo>
                      <a:pt x="408" y="8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 rot="10800000" flipH="1">
                <a:off x="9318110" y="4559795"/>
                <a:ext cx="54040" cy="45577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244" extrusionOk="0">
                    <a:moveTo>
                      <a:pt x="659" y="1"/>
                    </a:moveTo>
                    <a:cubicBezTo>
                      <a:pt x="643" y="1"/>
                      <a:pt x="627" y="1"/>
                      <a:pt x="611" y="2"/>
                    </a:cubicBezTo>
                    <a:cubicBezTo>
                      <a:pt x="265" y="2"/>
                      <a:pt x="1" y="308"/>
                      <a:pt x="21" y="653"/>
                    </a:cubicBezTo>
                    <a:cubicBezTo>
                      <a:pt x="35" y="1014"/>
                      <a:pt x="337" y="1243"/>
                      <a:pt x="647" y="1243"/>
                    </a:cubicBezTo>
                    <a:cubicBezTo>
                      <a:pt x="809" y="1243"/>
                      <a:pt x="974" y="1180"/>
                      <a:pt x="1100" y="1040"/>
                    </a:cubicBezTo>
                    <a:cubicBezTo>
                      <a:pt x="1475" y="645"/>
                      <a:pt x="1179" y="1"/>
                      <a:pt x="65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 rot="10800000" flipH="1">
                <a:off x="8215834" y="4579872"/>
                <a:ext cx="26526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00" extrusionOk="0">
                    <a:moveTo>
                      <a:pt x="376" y="1"/>
                    </a:moveTo>
                    <a:cubicBezTo>
                      <a:pt x="190" y="1"/>
                      <a:pt x="1" y="128"/>
                      <a:pt x="12" y="373"/>
                    </a:cubicBezTo>
                    <a:cubicBezTo>
                      <a:pt x="31" y="545"/>
                      <a:pt x="177" y="700"/>
                      <a:pt x="347" y="700"/>
                    </a:cubicBezTo>
                    <a:cubicBezTo>
                      <a:pt x="357" y="700"/>
                      <a:pt x="367" y="699"/>
                      <a:pt x="378" y="698"/>
                    </a:cubicBezTo>
                    <a:cubicBezTo>
                      <a:pt x="581" y="698"/>
                      <a:pt x="724" y="535"/>
                      <a:pt x="724" y="332"/>
                    </a:cubicBezTo>
                    <a:cubicBezTo>
                      <a:pt x="714" y="108"/>
                      <a:pt x="546" y="1"/>
                      <a:pt x="3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 rot="10800000" flipH="1">
                <a:off x="9413550" y="4559502"/>
                <a:ext cx="55726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91" extrusionOk="0">
                    <a:moveTo>
                      <a:pt x="656" y="0"/>
                    </a:moveTo>
                    <a:cubicBezTo>
                      <a:pt x="648" y="0"/>
                      <a:pt x="640" y="0"/>
                      <a:pt x="631" y="1"/>
                    </a:cubicBezTo>
                    <a:cubicBezTo>
                      <a:pt x="285" y="21"/>
                      <a:pt x="0" y="326"/>
                      <a:pt x="21" y="672"/>
                    </a:cubicBezTo>
                    <a:cubicBezTo>
                      <a:pt x="34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 rot="10800000" flipH="1">
                <a:off x="7735370" y="4587383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8"/>
                    </a:cubicBezTo>
                    <a:cubicBezTo>
                      <a:pt x="1" y="271"/>
                      <a:pt x="143" y="577"/>
                      <a:pt x="387" y="577"/>
                    </a:cubicBezTo>
                    <a:cubicBezTo>
                      <a:pt x="550" y="556"/>
                      <a:pt x="672" y="434"/>
                      <a:pt x="672" y="271"/>
                    </a:cubicBezTo>
                    <a:cubicBezTo>
                      <a:pt x="659" y="109"/>
                      <a:pt x="518" y="0"/>
                      <a:pt x="3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 rot="10800000" flipH="1">
                <a:off x="6388209" y="4600682"/>
                <a:ext cx="10149" cy="923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2" extrusionOk="0">
                    <a:moveTo>
                      <a:pt x="150" y="1"/>
                    </a:moveTo>
                    <a:cubicBezTo>
                      <a:pt x="142" y="1"/>
                      <a:pt x="133" y="2"/>
                      <a:pt x="123" y="4"/>
                    </a:cubicBezTo>
                    <a:cubicBezTo>
                      <a:pt x="1" y="25"/>
                      <a:pt x="1" y="228"/>
                      <a:pt x="123" y="248"/>
                    </a:cubicBezTo>
                    <a:cubicBezTo>
                      <a:pt x="133" y="251"/>
                      <a:pt x="142" y="252"/>
                      <a:pt x="150" y="252"/>
                    </a:cubicBezTo>
                    <a:cubicBezTo>
                      <a:pt x="277" y="252"/>
                      <a:pt x="277" y="1"/>
                      <a:pt x="1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 rot="10800000" flipH="1">
                <a:off x="8878276" y="4504985"/>
                <a:ext cx="77342" cy="105553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881" extrusionOk="0">
                    <a:moveTo>
                      <a:pt x="533" y="0"/>
                    </a:moveTo>
                    <a:cubicBezTo>
                      <a:pt x="525" y="0"/>
                      <a:pt x="517" y="1"/>
                      <a:pt x="509" y="1"/>
                    </a:cubicBezTo>
                    <a:cubicBezTo>
                      <a:pt x="224" y="21"/>
                      <a:pt x="0" y="265"/>
                      <a:pt x="0" y="550"/>
                    </a:cubicBezTo>
                    <a:cubicBezTo>
                      <a:pt x="20" y="843"/>
                      <a:pt x="244" y="1060"/>
                      <a:pt x="532" y="1060"/>
                    </a:cubicBezTo>
                    <a:cubicBezTo>
                      <a:pt x="544" y="1060"/>
                      <a:pt x="557" y="1060"/>
                      <a:pt x="570" y="1059"/>
                    </a:cubicBezTo>
                    <a:lnTo>
                      <a:pt x="651" y="1059"/>
                    </a:lnTo>
                    <a:cubicBezTo>
                      <a:pt x="256" y="1336"/>
                      <a:pt x="475" y="1976"/>
                      <a:pt x="953" y="1976"/>
                    </a:cubicBezTo>
                    <a:cubicBezTo>
                      <a:pt x="968" y="1976"/>
                      <a:pt x="982" y="1976"/>
                      <a:pt x="997" y="1975"/>
                    </a:cubicBezTo>
                    <a:cubicBezTo>
                      <a:pt x="1038" y="1975"/>
                      <a:pt x="1079" y="1954"/>
                      <a:pt x="1119" y="1954"/>
                    </a:cubicBezTo>
                    <a:cubicBezTo>
                      <a:pt x="997" y="2056"/>
                      <a:pt x="916" y="2219"/>
                      <a:pt x="936" y="2382"/>
                    </a:cubicBezTo>
                    <a:cubicBezTo>
                      <a:pt x="936" y="2688"/>
                      <a:pt x="1180" y="2881"/>
                      <a:pt x="1434" y="2881"/>
                    </a:cubicBezTo>
                    <a:cubicBezTo>
                      <a:pt x="1568" y="2881"/>
                      <a:pt x="1706" y="2827"/>
                      <a:pt x="1811" y="2707"/>
                    </a:cubicBezTo>
                    <a:cubicBezTo>
                      <a:pt x="2111" y="2388"/>
                      <a:pt x="1861" y="1852"/>
                      <a:pt x="1428" y="1852"/>
                    </a:cubicBezTo>
                    <a:cubicBezTo>
                      <a:pt x="1420" y="1852"/>
                      <a:pt x="1412" y="1852"/>
                      <a:pt x="1404" y="1853"/>
                    </a:cubicBezTo>
                    <a:cubicBezTo>
                      <a:pt x="1371" y="1867"/>
                      <a:pt x="1338" y="1874"/>
                      <a:pt x="1305" y="1874"/>
                    </a:cubicBezTo>
                    <a:cubicBezTo>
                      <a:pt x="1156" y="1874"/>
                      <a:pt x="1025" y="1735"/>
                      <a:pt x="1058" y="1568"/>
                    </a:cubicBezTo>
                    <a:cubicBezTo>
                      <a:pt x="1084" y="1440"/>
                      <a:pt x="1190" y="1368"/>
                      <a:pt x="1301" y="1368"/>
                    </a:cubicBezTo>
                    <a:cubicBezTo>
                      <a:pt x="1366" y="1368"/>
                      <a:pt x="1433" y="1393"/>
                      <a:pt x="1486" y="1446"/>
                    </a:cubicBezTo>
                    <a:cubicBezTo>
                      <a:pt x="1486" y="1173"/>
                      <a:pt x="1262" y="956"/>
                      <a:pt x="992" y="956"/>
                    </a:cubicBezTo>
                    <a:cubicBezTo>
                      <a:pt x="981" y="956"/>
                      <a:pt x="969" y="956"/>
                      <a:pt x="957" y="957"/>
                    </a:cubicBezTo>
                    <a:lnTo>
                      <a:pt x="855" y="957"/>
                    </a:lnTo>
                    <a:cubicBezTo>
                      <a:pt x="1276" y="637"/>
                      <a:pt x="1045" y="0"/>
                      <a:pt x="53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 rot="10800000" flipH="1">
                <a:off x="9221936" y="4566536"/>
                <a:ext cx="52758" cy="44734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1" extrusionOk="0">
                    <a:moveTo>
                      <a:pt x="637" y="0"/>
                    </a:moveTo>
                    <a:cubicBezTo>
                      <a:pt x="629" y="0"/>
                      <a:pt x="620" y="0"/>
                      <a:pt x="611" y="1"/>
                    </a:cubicBezTo>
                    <a:cubicBezTo>
                      <a:pt x="265" y="21"/>
                      <a:pt x="1" y="306"/>
                      <a:pt x="21" y="631"/>
                    </a:cubicBezTo>
                    <a:cubicBezTo>
                      <a:pt x="35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7"/>
                      <a:pt x="1170" y="0"/>
                      <a:pt x="63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 rot="10800000" flipH="1">
                <a:off x="8482591" y="4581374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9" y="0"/>
                      <a:pt x="322" y="41"/>
                      <a:pt x="239" y="131"/>
                    </a:cubicBezTo>
                    <a:cubicBezTo>
                      <a:pt x="1" y="409"/>
                      <a:pt x="189" y="823"/>
                      <a:pt x="540" y="823"/>
                    </a:cubicBezTo>
                    <a:cubicBezTo>
                      <a:pt x="548" y="823"/>
                      <a:pt x="556" y="823"/>
                      <a:pt x="565" y="822"/>
                    </a:cubicBezTo>
                    <a:cubicBezTo>
                      <a:pt x="789" y="802"/>
                      <a:pt x="972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 rot="10800000" flipH="1">
                <a:off x="8733851" y="4577637"/>
                <a:ext cx="40814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9" extrusionOk="0">
                    <a:moveTo>
                      <a:pt x="500" y="0"/>
                    </a:moveTo>
                    <a:cubicBezTo>
                      <a:pt x="247" y="0"/>
                      <a:pt x="1" y="210"/>
                      <a:pt x="15" y="510"/>
                    </a:cubicBezTo>
                    <a:cubicBezTo>
                      <a:pt x="15" y="762"/>
                      <a:pt x="218" y="959"/>
                      <a:pt x="467" y="959"/>
                    </a:cubicBezTo>
                    <a:cubicBezTo>
                      <a:pt x="479" y="959"/>
                      <a:pt x="491" y="958"/>
                      <a:pt x="503" y="957"/>
                    </a:cubicBezTo>
                    <a:cubicBezTo>
                      <a:pt x="931" y="937"/>
                      <a:pt x="1114" y="408"/>
                      <a:pt x="808" y="123"/>
                    </a:cubicBezTo>
                    <a:cubicBezTo>
                      <a:pt x="717" y="38"/>
                      <a:pt x="608" y="0"/>
                      <a:pt x="50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 rot="10800000" flipH="1">
                <a:off x="8116546" y="458807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445" y="0"/>
                    </a:moveTo>
                    <a:cubicBezTo>
                      <a:pt x="356" y="0"/>
                      <a:pt x="267" y="34"/>
                      <a:pt x="198" y="110"/>
                    </a:cubicBezTo>
                    <a:cubicBezTo>
                      <a:pt x="0" y="327"/>
                      <a:pt x="168" y="680"/>
                      <a:pt x="459" y="680"/>
                    </a:cubicBezTo>
                    <a:cubicBezTo>
                      <a:pt x="467" y="680"/>
                      <a:pt x="475" y="680"/>
                      <a:pt x="483" y="679"/>
                    </a:cubicBezTo>
                    <a:cubicBezTo>
                      <a:pt x="666" y="659"/>
                      <a:pt x="809" y="517"/>
                      <a:pt x="788" y="333"/>
                    </a:cubicBezTo>
                    <a:cubicBezTo>
                      <a:pt x="788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 rot="10800000" flipH="1">
                <a:off x="9508991" y="4566243"/>
                <a:ext cx="56275" cy="48068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12" extrusionOk="0">
                    <a:moveTo>
                      <a:pt x="699" y="0"/>
                    </a:moveTo>
                    <a:cubicBezTo>
                      <a:pt x="683" y="0"/>
                      <a:pt x="667" y="1"/>
                      <a:pt x="651" y="2"/>
                    </a:cubicBezTo>
                    <a:cubicBezTo>
                      <a:pt x="285" y="23"/>
                      <a:pt x="0" y="328"/>
                      <a:pt x="20" y="674"/>
                    </a:cubicBezTo>
                    <a:cubicBezTo>
                      <a:pt x="34" y="1064"/>
                      <a:pt x="349" y="1311"/>
                      <a:pt x="679" y="1311"/>
                    </a:cubicBezTo>
                    <a:cubicBezTo>
                      <a:pt x="849" y="1311"/>
                      <a:pt x="1022" y="1246"/>
                      <a:pt x="1160" y="1101"/>
                    </a:cubicBezTo>
                    <a:cubicBezTo>
                      <a:pt x="1536" y="666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 rot="10800000" flipH="1">
                <a:off x="7830041" y="459328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388" y="1"/>
                    </a:moveTo>
                    <a:cubicBezTo>
                      <a:pt x="123" y="1"/>
                      <a:pt x="1" y="347"/>
                      <a:pt x="204" y="510"/>
                    </a:cubicBezTo>
                    <a:cubicBezTo>
                      <a:pt x="268" y="567"/>
                      <a:pt x="341" y="592"/>
                      <a:pt x="411" y="592"/>
                    </a:cubicBezTo>
                    <a:cubicBezTo>
                      <a:pt x="567" y="592"/>
                      <a:pt x="707" y="468"/>
                      <a:pt x="693" y="286"/>
                    </a:cubicBezTo>
                    <a:cubicBezTo>
                      <a:pt x="693" y="123"/>
                      <a:pt x="550" y="1"/>
                      <a:pt x="3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 rot="10800000" flipH="1">
                <a:off x="8021142" y="4593318"/>
                <a:ext cx="28138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1" extrusionOk="0">
                    <a:moveTo>
                      <a:pt x="434" y="0"/>
                    </a:moveTo>
                    <a:cubicBezTo>
                      <a:pt x="351" y="0"/>
                      <a:pt x="266" y="32"/>
                      <a:pt x="198" y="101"/>
                    </a:cubicBezTo>
                    <a:cubicBezTo>
                      <a:pt x="0" y="318"/>
                      <a:pt x="148" y="651"/>
                      <a:pt x="437" y="651"/>
                    </a:cubicBezTo>
                    <a:cubicBezTo>
                      <a:pt x="445" y="651"/>
                      <a:pt x="454" y="650"/>
                      <a:pt x="462" y="650"/>
                    </a:cubicBezTo>
                    <a:cubicBezTo>
                      <a:pt x="625" y="650"/>
                      <a:pt x="767" y="487"/>
                      <a:pt x="767" y="324"/>
                    </a:cubicBezTo>
                    <a:cubicBezTo>
                      <a:pt x="754" y="122"/>
                      <a:pt x="598" y="0"/>
                      <a:pt x="4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 rot="10800000" flipH="1">
                <a:off x="8953566" y="4576978"/>
                <a:ext cx="48068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1" extrusionOk="0">
                    <a:moveTo>
                      <a:pt x="597" y="1"/>
                    </a:moveTo>
                    <a:cubicBezTo>
                      <a:pt x="582" y="1"/>
                      <a:pt x="566" y="1"/>
                      <a:pt x="550" y="3"/>
                    </a:cubicBezTo>
                    <a:cubicBezTo>
                      <a:pt x="245" y="3"/>
                      <a:pt x="0" y="267"/>
                      <a:pt x="21" y="573"/>
                    </a:cubicBezTo>
                    <a:cubicBezTo>
                      <a:pt x="34" y="894"/>
                      <a:pt x="302" y="1100"/>
                      <a:pt x="577" y="1100"/>
                    </a:cubicBezTo>
                    <a:cubicBezTo>
                      <a:pt x="720" y="1100"/>
                      <a:pt x="865" y="1044"/>
                      <a:pt x="977" y="918"/>
                    </a:cubicBezTo>
                    <a:cubicBezTo>
                      <a:pt x="1312" y="564"/>
                      <a:pt x="1056" y="1"/>
                      <a:pt x="59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 rot="10800000" flipH="1">
                <a:off x="7925701" y="4594784"/>
                <a:ext cx="26672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32" extrusionOk="0">
                    <a:moveTo>
                      <a:pt x="418" y="0"/>
                    </a:moveTo>
                    <a:cubicBezTo>
                      <a:pt x="340" y="0"/>
                      <a:pt x="261" y="32"/>
                      <a:pt x="198" y="101"/>
                    </a:cubicBezTo>
                    <a:cubicBezTo>
                      <a:pt x="0" y="299"/>
                      <a:pt x="148" y="631"/>
                      <a:pt x="418" y="631"/>
                    </a:cubicBezTo>
                    <a:cubicBezTo>
                      <a:pt x="426" y="631"/>
                      <a:pt x="434" y="631"/>
                      <a:pt x="442" y="630"/>
                    </a:cubicBezTo>
                    <a:cubicBezTo>
                      <a:pt x="605" y="610"/>
                      <a:pt x="727" y="467"/>
                      <a:pt x="727" y="305"/>
                    </a:cubicBezTo>
                    <a:cubicBezTo>
                      <a:pt x="714" y="117"/>
                      <a:pt x="568" y="0"/>
                      <a:pt x="41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 rot="10800000" flipH="1">
                <a:off x="7250802" y="4604529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35"/>
                      <a:pt x="122" y="459"/>
                      <a:pt x="326" y="459"/>
                    </a:cubicBezTo>
                    <a:cubicBezTo>
                      <a:pt x="448" y="459"/>
                      <a:pt x="550" y="357"/>
                      <a:pt x="550" y="215"/>
                    </a:cubicBezTo>
                    <a:cubicBezTo>
                      <a:pt x="536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 rot="10800000" flipH="1">
                <a:off x="5711990" y="4619477"/>
                <a:ext cx="3810" cy="22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1" extrusionOk="0">
                    <a:moveTo>
                      <a:pt x="63" y="1"/>
                    </a:moveTo>
                    <a:cubicBezTo>
                      <a:pt x="0" y="1"/>
                      <a:pt x="58" y="61"/>
                      <a:pt x="88" y="61"/>
                    </a:cubicBezTo>
                    <a:cubicBezTo>
                      <a:pt x="97" y="61"/>
                      <a:pt x="103" y="55"/>
                      <a:pt x="103" y="41"/>
                    </a:cubicBezTo>
                    <a:cubicBezTo>
                      <a:pt x="103" y="21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 rot="10800000" flipH="1">
                <a:off x="5808200" y="4617939"/>
                <a:ext cx="4506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23" y="82"/>
                      <a:pt x="123" y="41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 rot="10800000" flipH="1">
                <a:off x="9127265" y="4578956"/>
                <a:ext cx="52025" cy="4425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8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82"/>
                      <a:pt x="333" y="1208"/>
                      <a:pt x="634" y="1208"/>
                    </a:cubicBezTo>
                    <a:cubicBezTo>
                      <a:pt x="788" y="1208"/>
                      <a:pt x="942" y="1149"/>
                      <a:pt x="1059" y="1018"/>
                    </a:cubicBezTo>
                    <a:cubicBezTo>
                      <a:pt x="1419" y="618"/>
                      <a:pt x="1149" y="0"/>
                      <a:pt x="61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 rot="10800000" flipH="1">
                <a:off x="5616623" y="4623801"/>
                <a:ext cx="2272" cy="2381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41" y="1"/>
                    </a:moveTo>
                    <a:cubicBezTo>
                      <a:pt x="5" y="1"/>
                      <a:pt x="0" y="65"/>
                      <a:pt x="29" y="65"/>
                    </a:cubicBezTo>
                    <a:cubicBezTo>
                      <a:pt x="32" y="65"/>
                      <a:pt x="36" y="64"/>
                      <a:pt x="41" y="62"/>
                    </a:cubicBezTo>
                    <a:cubicBezTo>
                      <a:pt x="41" y="62"/>
                      <a:pt x="61" y="41"/>
                      <a:pt x="61" y="41"/>
                    </a:cubicBezTo>
                    <a:cubicBezTo>
                      <a:pt x="61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 rot="10800000" flipH="1">
                <a:off x="5902872" y="4620906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82" y="1"/>
                    </a:moveTo>
                    <a:cubicBezTo>
                      <a:pt x="1" y="1"/>
                      <a:pt x="1" y="143"/>
                      <a:pt x="82" y="143"/>
                    </a:cubicBezTo>
                    <a:cubicBezTo>
                      <a:pt x="12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 rot="10800000" flipH="1">
                <a:off x="6867574" y="4612736"/>
                <a:ext cx="1674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0" extrusionOk="0">
                    <a:moveTo>
                      <a:pt x="219" y="0"/>
                    </a:moveTo>
                    <a:cubicBezTo>
                      <a:pt x="208" y="0"/>
                      <a:pt x="196" y="1"/>
                      <a:pt x="184" y="3"/>
                    </a:cubicBezTo>
                    <a:cubicBezTo>
                      <a:pt x="82" y="24"/>
                      <a:pt x="1" y="105"/>
                      <a:pt x="1" y="207"/>
                    </a:cubicBezTo>
                    <a:cubicBezTo>
                      <a:pt x="21" y="308"/>
                      <a:pt x="103" y="390"/>
                      <a:pt x="204" y="390"/>
                    </a:cubicBezTo>
                    <a:cubicBezTo>
                      <a:pt x="457" y="390"/>
                      <a:pt x="450" y="0"/>
                      <a:pt x="2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 rot="10800000" flipH="1">
                <a:off x="6482147" y="4619294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64"/>
                    </a:cubicBezTo>
                    <a:cubicBezTo>
                      <a:pt x="1" y="234"/>
                      <a:pt x="62" y="290"/>
                      <a:pt x="118" y="290"/>
                    </a:cubicBezTo>
                    <a:cubicBezTo>
                      <a:pt x="127" y="290"/>
                      <a:pt x="135" y="288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25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 rot="10800000" flipH="1">
                <a:off x="8389422" y="4602991"/>
                <a:ext cx="34110" cy="2876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5" extrusionOk="0">
                    <a:moveTo>
                      <a:pt x="531" y="1"/>
                    </a:moveTo>
                    <a:cubicBezTo>
                      <a:pt x="428" y="1"/>
                      <a:pt x="322" y="41"/>
                      <a:pt x="239" y="132"/>
                    </a:cubicBezTo>
                    <a:cubicBezTo>
                      <a:pt x="0" y="390"/>
                      <a:pt x="188" y="784"/>
                      <a:pt x="519" y="784"/>
                    </a:cubicBezTo>
                    <a:cubicBezTo>
                      <a:pt x="527" y="784"/>
                      <a:pt x="535" y="784"/>
                      <a:pt x="544" y="783"/>
                    </a:cubicBezTo>
                    <a:cubicBezTo>
                      <a:pt x="768" y="783"/>
                      <a:pt x="930" y="600"/>
                      <a:pt x="930" y="376"/>
                    </a:cubicBezTo>
                    <a:cubicBezTo>
                      <a:pt x="917" y="149"/>
                      <a:pt x="728" y="1"/>
                      <a:pt x="5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 rot="10800000" flipH="1">
                <a:off x="8566858" y="4600060"/>
                <a:ext cx="37847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0" extrusionOk="0">
                    <a:moveTo>
                      <a:pt x="460" y="0"/>
                    </a:moveTo>
                    <a:cubicBezTo>
                      <a:pt x="226" y="0"/>
                      <a:pt x="1" y="182"/>
                      <a:pt x="15" y="452"/>
                    </a:cubicBezTo>
                    <a:cubicBezTo>
                      <a:pt x="35" y="697"/>
                      <a:pt x="218" y="880"/>
                      <a:pt x="462" y="880"/>
                    </a:cubicBezTo>
                    <a:cubicBezTo>
                      <a:pt x="849" y="859"/>
                      <a:pt x="1032" y="371"/>
                      <a:pt x="747" y="107"/>
                    </a:cubicBezTo>
                    <a:cubicBezTo>
                      <a:pt x="662" y="33"/>
                      <a:pt x="560" y="0"/>
                      <a:pt x="46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 rot="10800000" flipH="1">
                <a:off x="5521182" y="4632850"/>
                <a:ext cx="2272" cy="135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7" extrusionOk="0">
                    <a:moveTo>
                      <a:pt x="33" y="1"/>
                    </a:moveTo>
                    <a:cubicBezTo>
                      <a:pt x="26" y="1"/>
                      <a:pt x="21" y="6"/>
                      <a:pt x="21" y="16"/>
                    </a:cubicBezTo>
                    <a:lnTo>
                      <a:pt x="0" y="16"/>
                    </a:lnTo>
                    <a:cubicBezTo>
                      <a:pt x="0" y="16"/>
                      <a:pt x="21" y="36"/>
                      <a:pt x="21" y="36"/>
                    </a:cubicBezTo>
                    <a:cubicBezTo>
                      <a:pt x="41" y="36"/>
                      <a:pt x="41" y="36"/>
                      <a:pt x="61" y="16"/>
                    </a:cubicBezTo>
                    <a:cubicBezTo>
                      <a:pt x="51" y="6"/>
                      <a:pt x="41" y="1"/>
                      <a:pt x="3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 rot="10800000" flipH="1">
                <a:off x="5999045" y="4629736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1"/>
                    </a:moveTo>
                    <a:cubicBezTo>
                      <a:pt x="93" y="1"/>
                      <a:pt x="88" y="1"/>
                      <a:pt x="82" y="2"/>
                    </a:cubicBezTo>
                    <a:cubicBezTo>
                      <a:pt x="42" y="2"/>
                      <a:pt x="1" y="42"/>
                      <a:pt x="1" y="83"/>
                    </a:cubicBezTo>
                    <a:cubicBezTo>
                      <a:pt x="1" y="116"/>
                      <a:pt x="12" y="128"/>
                      <a:pt x="29" y="128"/>
                    </a:cubicBezTo>
                    <a:cubicBezTo>
                      <a:pt x="81" y="128"/>
                      <a:pt x="181" y="1"/>
                      <a:pt x="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 rot="10800000" flipH="1">
                <a:off x="7347305" y="4621859"/>
                <a:ext cx="18685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90" extrusionOk="0">
                    <a:moveTo>
                      <a:pt x="262" y="1"/>
                    </a:moveTo>
                    <a:cubicBezTo>
                      <a:pt x="131" y="1"/>
                      <a:pt x="0" y="93"/>
                      <a:pt x="32" y="271"/>
                    </a:cubicBezTo>
                    <a:cubicBezTo>
                      <a:pt x="51" y="418"/>
                      <a:pt x="161" y="490"/>
                      <a:pt x="270" y="490"/>
                    </a:cubicBezTo>
                    <a:cubicBezTo>
                      <a:pt x="386" y="490"/>
                      <a:pt x="500" y="408"/>
                      <a:pt x="500" y="250"/>
                    </a:cubicBezTo>
                    <a:cubicBezTo>
                      <a:pt x="510" y="83"/>
                      <a:pt x="385" y="1"/>
                      <a:pt x="2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 rot="10800000" flipH="1">
                <a:off x="9034059" y="4597385"/>
                <a:ext cx="49790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73" extrusionOk="0">
                    <a:moveTo>
                      <a:pt x="595" y="0"/>
                    </a:moveTo>
                    <a:cubicBezTo>
                      <a:pt x="587" y="0"/>
                      <a:pt x="579" y="1"/>
                      <a:pt x="571" y="1"/>
                    </a:cubicBezTo>
                    <a:cubicBezTo>
                      <a:pt x="245" y="21"/>
                      <a:pt x="1" y="286"/>
                      <a:pt x="1" y="611"/>
                    </a:cubicBezTo>
                    <a:cubicBezTo>
                      <a:pt x="14" y="957"/>
                      <a:pt x="297" y="1172"/>
                      <a:pt x="588" y="1172"/>
                    </a:cubicBezTo>
                    <a:cubicBezTo>
                      <a:pt x="742" y="1172"/>
                      <a:pt x="898" y="1112"/>
                      <a:pt x="1018" y="978"/>
                    </a:cubicBezTo>
                    <a:cubicBezTo>
                      <a:pt x="1359" y="597"/>
                      <a:pt x="1089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 rot="10800000" flipH="1">
                <a:off x="8644163" y="4610428"/>
                <a:ext cx="40045" cy="3367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19" extrusionOk="0">
                    <a:moveTo>
                      <a:pt x="468" y="1"/>
                    </a:moveTo>
                    <a:cubicBezTo>
                      <a:pt x="462" y="1"/>
                      <a:pt x="455" y="1"/>
                      <a:pt x="448" y="1"/>
                    </a:cubicBezTo>
                    <a:cubicBezTo>
                      <a:pt x="184" y="22"/>
                      <a:pt x="1" y="225"/>
                      <a:pt x="1" y="490"/>
                    </a:cubicBezTo>
                    <a:cubicBezTo>
                      <a:pt x="20" y="722"/>
                      <a:pt x="206" y="918"/>
                      <a:pt x="453" y="918"/>
                    </a:cubicBezTo>
                    <a:cubicBezTo>
                      <a:pt x="465" y="918"/>
                      <a:pt x="477" y="918"/>
                      <a:pt x="489" y="917"/>
                    </a:cubicBezTo>
                    <a:cubicBezTo>
                      <a:pt x="1093" y="897"/>
                      <a:pt x="1060" y="1"/>
                      <a:pt x="4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 rot="10800000" flipH="1">
                <a:off x="6093753" y="4638785"/>
                <a:ext cx="8060" cy="758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7" extrusionOk="0">
                    <a:moveTo>
                      <a:pt x="116" y="1"/>
                    </a:moveTo>
                    <a:cubicBezTo>
                      <a:pt x="111" y="1"/>
                      <a:pt x="107" y="1"/>
                      <a:pt x="10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65"/>
                      <a:pt x="61" y="206"/>
                      <a:pt x="102" y="206"/>
                    </a:cubicBezTo>
                    <a:cubicBezTo>
                      <a:pt x="107" y="206"/>
                      <a:pt x="111" y="207"/>
                      <a:pt x="116" y="207"/>
                    </a:cubicBezTo>
                    <a:cubicBezTo>
                      <a:pt x="219" y="207"/>
                      <a:pt x="219" y="1"/>
                      <a:pt x="1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 rot="10800000" flipH="1">
                <a:off x="5426511" y="46470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 rot="10800000" flipH="1">
                <a:off x="8862595" y="4607570"/>
                <a:ext cx="47555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099" extrusionOk="0">
                    <a:moveTo>
                      <a:pt x="555" y="1"/>
                    </a:moveTo>
                    <a:cubicBezTo>
                      <a:pt x="547" y="1"/>
                      <a:pt x="538" y="1"/>
                      <a:pt x="530" y="1"/>
                    </a:cubicBezTo>
                    <a:cubicBezTo>
                      <a:pt x="225" y="22"/>
                      <a:pt x="1" y="286"/>
                      <a:pt x="21" y="571"/>
                    </a:cubicBezTo>
                    <a:cubicBezTo>
                      <a:pt x="35" y="892"/>
                      <a:pt x="303" y="1099"/>
                      <a:pt x="578" y="1099"/>
                    </a:cubicBezTo>
                    <a:cubicBezTo>
                      <a:pt x="721" y="1099"/>
                      <a:pt x="866" y="1043"/>
                      <a:pt x="978" y="917"/>
                    </a:cubicBezTo>
                    <a:cubicBezTo>
                      <a:pt x="1297" y="557"/>
                      <a:pt x="1028" y="1"/>
                      <a:pt x="55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 rot="10800000" flipH="1">
                <a:off x="8712968" y="4612700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10" y="975"/>
                      <a:pt x="640" y="975"/>
                    </a:cubicBezTo>
                    <a:cubicBezTo>
                      <a:pt x="649" y="975"/>
                      <a:pt x="658" y="975"/>
                      <a:pt x="666" y="975"/>
                    </a:cubicBezTo>
                    <a:cubicBezTo>
                      <a:pt x="931" y="955"/>
                      <a:pt x="113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 rot="10800000" flipH="1">
                <a:off x="6958801" y="4634316"/>
                <a:ext cx="16927" cy="1421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88" extrusionOk="0">
                    <a:moveTo>
                      <a:pt x="258" y="0"/>
                    </a:moveTo>
                    <a:cubicBezTo>
                      <a:pt x="0" y="20"/>
                      <a:pt x="13" y="388"/>
                      <a:pt x="259" y="388"/>
                    </a:cubicBezTo>
                    <a:cubicBezTo>
                      <a:pt x="265" y="388"/>
                      <a:pt x="272" y="387"/>
                      <a:pt x="278" y="387"/>
                    </a:cubicBezTo>
                    <a:cubicBezTo>
                      <a:pt x="380" y="387"/>
                      <a:pt x="461" y="305"/>
                      <a:pt x="461" y="183"/>
                    </a:cubicBezTo>
                    <a:cubicBezTo>
                      <a:pt x="461" y="82"/>
                      <a:pt x="360" y="0"/>
                      <a:pt x="25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 rot="10800000" flipH="1">
                <a:off x="8295484" y="4620906"/>
                <a:ext cx="3260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4" extrusionOk="0">
                    <a:moveTo>
                      <a:pt x="514" y="0"/>
                    </a:moveTo>
                    <a:cubicBezTo>
                      <a:pt x="416" y="0"/>
                      <a:pt x="316" y="40"/>
                      <a:pt x="239" y="132"/>
                    </a:cubicBezTo>
                    <a:cubicBezTo>
                      <a:pt x="0" y="370"/>
                      <a:pt x="188" y="764"/>
                      <a:pt x="500" y="764"/>
                    </a:cubicBezTo>
                    <a:cubicBezTo>
                      <a:pt x="508" y="764"/>
                      <a:pt x="516" y="764"/>
                      <a:pt x="524" y="763"/>
                    </a:cubicBezTo>
                    <a:cubicBezTo>
                      <a:pt x="747" y="743"/>
                      <a:pt x="890" y="580"/>
                      <a:pt x="890" y="356"/>
                    </a:cubicBezTo>
                    <a:cubicBezTo>
                      <a:pt x="877" y="143"/>
                      <a:pt x="698" y="0"/>
                      <a:pt x="5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 rot="10800000" flipH="1">
                <a:off x="6573118" y="4638822"/>
                <a:ext cx="16414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6" extrusionOk="0">
                    <a:moveTo>
                      <a:pt x="224" y="0"/>
                    </a:moveTo>
                    <a:cubicBezTo>
                      <a:pt x="0" y="0"/>
                      <a:pt x="21" y="326"/>
                      <a:pt x="244" y="326"/>
                    </a:cubicBezTo>
                    <a:cubicBezTo>
                      <a:pt x="448" y="305"/>
                      <a:pt x="428" y="0"/>
                      <a:pt x="22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 rot="10800000" flipH="1">
                <a:off x="7439668" y="4635818"/>
                <a:ext cx="22129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10" extrusionOk="0">
                    <a:moveTo>
                      <a:pt x="339" y="0"/>
                    </a:moveTo>
                    <a:cubicBezTo>
                      <a:pt x="0" y="20"/>
                      <a:pt x="13" y="510"/>
                      <a:pt x="340" y="510"/>
                    </a:cubicBezTo>
                    <a:cubicBezTo>
                      <a:pt x="346" y="510"/>
                      <a:pt x="353" y="509"/>
                      <a:pt x="360" y="509"/>
                    </a:cubicBezTo>
                    <a:cubicBezTo>
                      <a:pt x="502" y="489"/>
                      <a:pt x="604" y="387"/>
                      <a:pt x="604" y="245"/>
                    </a:cubicBezTo>
                    <a:cubicBezTo>
                      <a:pt x="604" y="102"/>
                      <a:pt x="482" y="0"/>
                      <a:pt x="3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 rot="10800000" flipH="1">
                <a:off x="8474934" y="4626842"/>
                <a:ext cx="35831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41" extrusionOk="0">
                    <a:moveTo>
                      <a:pt x="432" y="0"/>
                    </a:moveTo>
                    <a:cubicBezTo>
                      <a:pt x="209" y="0"/>
                      <a:pt x="1" y="176"/>
                      <a:pt x="1" y="432"/>
                    </a:cubicBezTo>
                    <a:cubicBezTo>
                      <a:pt x="20" y="664"/>
                      <a:pt x="204" y="841"/>
                      <a:pt x="414" y="841"/>
                    </a:cubicBezTo>
                    <a:cubicBezTo>
                      <a:pt x="425" y="841"/>
                      <a:pt x="437" y="840"/>
                      <a:pt x="448" y="839"/>
                    </a:cubicBezTo>
                    <a:cubicBezTo>
                      <a:pt x="814" y="819"/>
                      <a:pt x="977" y="371"/>
                      <a:pt x="713" y="107"/>
                    </a:cubicBezTo>
                    <a:cubicBezTo>
                      <a:pt x="627" y="33"/>
                      <a:pt x="528" y="0"/>
                      <a:pt x="43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 rot="10800000" flipH="1">
                <a:off x="6188424" y="4652964"/>
                <a:ext cx="9709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7" extrusionOk="0">
                    <a:moveTo>
                      <a:pt x="139" y="1"/>
                    </a:moveTo>
                    <a:cubicBezTo>
                      <a:pt x="134" y="1"/>
                      <a:pt x="128" y="1"/>
                      <a:pt x="12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85"/>
                      <a:pt x="61" y="226"/>
                      <a:pt x="122" y="226"/>
                    </a:cubicBezTo>
                    <a:cubicBezTo>
                      <a:pt x="259" y="226"/>
                      <a:pt x="265" y="1"/>
                      <a:pt x="13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 rot="10800000" flipH="1">
                <a:off x="8940890" y="4620467"/>
                <a:ext cx="48838" cy="41584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5" extrusionOk="0">
                    <a:moveTo>
                      <a:pt x="598" y="1"/>
                    </a:moveTo>
                    <a:cubicBezTo>
                      <a:pt x="582" y="1"/>
                      <a:pt x="566" y="2"/>
                      <a:pt x="550" y="3"/>
                    </a:cubicBezTo>
                    <a:cubicBezTo>
                      <a:pt x="245" y="3"/>
                      <a:pt x="0" y="267"/>
                      <a:pt x="21" y="593"/>
                    </a:cubicBezTo>
                    <a:cubicBezTo>
                      <a:pt x="34" y="924"/>
                      <a:pt x="297" y="1134"/>
                      <a:pt x="575" y="1134"/>
                    </a:cubicBezTo>
                    <a:cubicBezTo>
                      <a:pt x="724" y="1134"/>
                      <a:pt x="877" y="1074"/>
                      <a:pt x="998" y="939"/>
                    </a:cubicBezTo>
                    <a:cubicBezTo>
                      <a:pt x="1332" y="584"/>
                      <a:pt x="1076" y="1"/>
                      <a:pt x="5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 rot="10800000" flipH="1">
                <a:off x="8201325" y="4635818"/>
                <a:ext cx="3136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35" extrusionOk="0">
                    <a:moveTo>
                      <a:pt x="486" y="1"/>
                    </a:moveTo>
                    <a:cubicBezTo>
                      <a:pt x="390" y="1"/>
                      <a:pt x="295" y="39"/>
                      <a:pt x="224" y="124"/>
                    </a:cubicBezTo>
                    <a:cubicBezTo>
                      <a:pt x="1" y="347"/>
                      <a:pt x="184" y="734"/>
                      <a:pt x="509" y="734"/>
                    </a:cubicBezTo>
                    <a:cubicBezTo>
                      <a:pt x="713" y="714"/>
                      <a:pt x="855" y="551"/>
                      <a:pt x="855" y="347"/>
                    </a:cubicBezTo>
                    <a:cubicBezTo>
                      <a:pt x="842" y="135"/>
                      <a:pt x="664" y="1"/>
                      <a:pt x="4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 rot="10800000" flipH="1">
                <a:off x="7536684" y="4648128"/>
                <a:ext cx="20920" cy="1963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36" extrusionOk="0">
                    <a:moveTo>
                      <a:pt x="292" y="1"/>
                    </a:moveTo>
                    <a:cubicBezTo>
                      <a:pt x="146" y="1"/>
                      <a:pt x="0" y="103"/>
                      <a:pt x="31" y="301"/>
                    </a:cubicBezTo>
                    <a:cubicBezTo>
                      <a:pt x="51" y="459"/>
                      <a:pt x="176" y="536"/>
                      <a:pt x="299" y="536"/>
                    </a:cubicBezTo>
                    <a:cubicBezTo>
                      <a:pt x="431" y="536"/>
                      <a:pt x="560" y="449"/>
                      <a:pt x="560" y="281"/>
                    </a:cubicBezTo>
                    <a:cubicBezTo>
                      <a:pt x="570" y="93"/>
                      <a:pt x="431" y="1"/>
                      <a:pt x="29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 rot="10800000" flipH="1">
                <a:off x="7052483" y="4653734"/>
                <a:ext cx="17916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8" extrusionOk="0">
                    <a:moveTo>
                      <a:pt x="265" y="0"/>
                    </a:moveTo>
                    <a:cubicBezTo>
                      <a:pt x="0" y="41"/>
                      <a:pt x="21" y="407"/>
                      <a:pt x="285" y="428"/>
                    </a:cubicBezTo>
                    <a:cubicBezTo>
                      <a:pt x="387" y="407"/>
                      <a:pt x="489" y="326"/>
                      <a:pt x="489" y="204"/>
                    </a:cubicBezTo>
                    <a:cubicBezTo>
                      <a:pt x="468" y="82"/>
                      <a:pt x="367" y="0"/>
                      <a:pt x="26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 rot="10800000" flipH="1">
                <a:off x="6666544" y="4660402"/>
                <a:ext cx="17439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28" extrusionOk="0">
                    <a:moveTo>
                      <a:pt x="257" y="0"/>
                    </a:moveTo>
                    <a:cubicBezTo>
                      <a:pt x="251" y="0"/>
                      <a:pt x="244" y="0"/>
                      <a:pt x="238" y="1"/>
                    </a:cubicBezTo>
                    <a:cubicBezTo>
                      <a:pt x="1" y="1"/>
                      <a:pt x="13" y="327"/>
                      <a:pt x="219" y="327"/>
                    </a:cubicBezTo>
                    <a:cubicBezTo>
                      <a:pt x="225" y="327"/>
                      <a:pt x="232" y="327"/>
                      <a:pt x="238" y="327"/>
                    </a:cubicBezTo>
                    <a:cubicBezTo>
                      <a:pt x="475" y="327"/>
                      <a:pt x="463" y="0"/>
                      <a:pt x="2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 rot="10800000" flipH="1">
                <a:off x="8106654" y="4647762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59" y="0"/>
                    </a:moveTo>
                    <a:cubicBezTo>
                      <a:pt x="367" y="0"/>
                      <a:pt x="275" y="38"/>
                      <a:pt x="204" y="123"/>
                    </a:cubicBezTo>
                    <a:cubicBezTo>
                      <a:pt x="0" y="347"/>
                      <a:pt x="163" y="713"/>
                      <a:pt x="489" y="713"/>
                    </a:cubicBezTo>
                    <a:cubicBezTo>
                      <a:pt x="672" y="693"/>
                      <a:pt x="814" y="530"/>
                      <a:pt x="814" y="347"/>
                    </a:cubicBezTo>
                    <a:cubicBezTo>
                      <a:pt x="801" y="135"/>
                      <a:pt x="632" y="0"/>
                      <a:pt x="4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 rot="10800000" flipH="1">
                <a:off x="8546487" y="4640947"/>
                <a:ext cx="44038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00" extrusionOk="0">
                    <a:moveTo>
                      <a:pt x="592" y="1"/>
                    </a:moveTo>
                    <a:cubicBezTo>
                      <a:pt x="0" y="1"/>
                      <a:pt x="26" y="899"/>
                      <a:pt x="596" y="899"/>
                    </a:cubicBezTo>
                    <a:cubicBezTo>
                      <a:pt x="614" y="899"/>
                      <a:pt x="633" y="898"/>
                      <a:pt x="652" y="897"/>
                    </a:cubicBezTo>
                    <a:cubicBezTo>
                      <a:pt x="1202" y="836"/>
                      <a:pt x="1181" y="1"/>
                      <a:pt x="611" y="1"/>
                    </a:cubicBezTo>
                    <a:cubicBezTo>
                      <a:pt x="605" y="1"/>
                      <a:pt x="599" y="1"/>
                      <a:pt x="59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 rot="10800000" flipH="1">
                <a:off x="7629707" y="4655932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57" y="0"/>
                    </a:moveTo>
                    <a:cubicBezTo>
                      <a:pt x="285" y="0"/>
                      <a:pt x="212" y="28"/>
                      <a:pt x="158" y="89"/>
                    </a:cubicBezTo>
                    <a:cubicBezTo>
                      <a:pt x="0" y="266"/>
                      <a:pt x="129" y="558"/>
                      <a:pt x="359" y="558"/>
                    </a:cubicBezTo>
                    <a:cubicBezTo>
                      <a:pt x="366" y="558"/>
                      <a:pt x="374" y="557"/>
                      <a:pt x="382" y="557"/>
                    </a:cubicBezTo>
                    <a:cubicBezTo>
                      <a:pt x="545" y="557"/>
                      <a:pt x="667" y="435"/>
                      <a:pt x="646" y="272"/>
                    </a:cubicBezTo>
                    <a:cubicBezTo>
                      <a:pt x="646" y="109"/>
                      <a:pt x="502" y="0"/>
                      <a:pt x="3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 rot="10800000" flipH="1">
                <a:off x="9213766" y="4632154"/>
                <a:ext cx="54224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0" y="1"/>
                    </a:cubicBezTo>
                    <a:cubicBezTo>
                      <a:pt x="265" y="22"/>
                      <a:pt x="0" y="306"/>
                      <a:pt x="20" y="652"/>
                    </a:cubicBezTo>
                    <a:cubicBezTo>
                      <a:pt x="34" y="1027"/>
                      <a:pt x="338" y="1261"/>
                      <a:pt x="649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69" y="1"/>
                      <a:pt x="63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 rot="10800000" flipH="1">
                <a:off x="6282363" y="4669378"/>
                <a:ext cx="9709" cy="912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49" extrusionOk="0">
                    <a:moveTo>
                      <a:pt x="167" y="0"/>
                    </a:moveTo>
                    <a:cubicBezTo>
                      <a:pt x="159" y="0"/>
                      <a:pt x="151" y="2"/>
                      <a:pt x="143" y="4"/>
                    </a:cubicBezTo>
                    <a:cubicBezTo>
                      <a:pt x="61" y="4"/>
                      <a:pt x="0" y="65"/>
                      <a:pt x="21" y="126"/>
                    </a:cubicBezTo>
                    <a:cubicBezTo>
                      <a:pt x="21" y="208"/>
                      <a:pt x="61" y="248"/>
                      <a:pt x="143" y="24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65" y="56"/>
                      <a:pt x="219" y="0"/>
                      <a:pt x="16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 rot="10800000" flipH="1">
                <a:off x="9309170" y="4632154"/>
                <a:ext cx="55762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82" extrusionOk="0">
                    <a:moveTo>
                      <a:pt x="657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6" y="21"/>
                      <a:pt x="1" y="306"/>
                      <a:pt x="21" y="672"/>
                    </a:cubicBezTo>
                    <a:cubicBezTo>
                      <a:pt x="34" y="1047"/>
                      <a:pt x="348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 rot="10800000" flipH="1">
                <a:off x="8381985" y="4650693"/>
                <a:ext cx="34842" cy="2982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14" extrusionOk="0">
                    <a:moveTo>
                      <a:pt x="407" y="0"/>
                    </a:moveTo>
                    <a:cubicBezTo>
                      <a:pt x="197" y="0"/>
                      <a:pt x="0" y="175"/>
                      <a:pt x="14" y="425"/>
                    </a:cubicBezTo>
                    <a:cubicBezTo>
                      <a:pt x="14" y="638"/>
                      <a:pt x="198" y="814"/>
                      <a:pt x="408" y="814"/>
                    </a:cubicBezTo>
                    <a:cubicBezTo>
                      <a:pt x="419" y="814"/>
                      <a:pt x="430" y="813"/>
                      <a:pt x="442" y="812"/>
                    </a:cubicBezTo>
                    <a:cubicBezTo>
                      <a:pt x="808" y="792"/>
                      <a:pt x="950" y="364"/>
                      <a:pt x="686" y="120"/>
                    </a:cubicBezTo>
                    <a:cubicBezTo>
                      <a:pt x="603" y="37"/>
                      <a:pt x="503" y="0"/>
                      <a:pt x="4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 rot="10800000" flipH="1">
                <a:off x="8011213" y="4656371"/>
                <a:ext cx="29640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2" extrusionOk="0">
                    <a:moveTo>
                      <a:pt x="428" y="1"/>
                    </a:moveTo>
                    <a:cubicBezTo>
                      <a:pt x="143" y="21"/>
                      <a:pt x="1" y="387"/>
                      <a:pt x="225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7" y="681"/>
                      <a:pt x="808" y="538"/>
                      <a:pt x="794" y="326"/>
                    </a:cubicBezTo>
                    <a:cubicBezTo>
                      <a:pt x="774" y="143"/>
                      <a:pt x="611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10800000" flipH="1">
                <a:off x="8773127" y="4575183"/>
                <a:ext cx="78844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898" extrusionOk="0">
                    <a:moveTo>
                      <a:pt x="553" y="0"/>
                    </a:moveTo>
                    <a:cubicBezTo>
                      <a:pt x="546" y="0"/>
                      <a:pt x="538" y="0"/>
                      <a:pt x="530" y="1"/>
                    </a:cubicBezTo>
                    <a:cubicBezTo>
                      <a:pt x="225" y="21"/>
                      <a:pt x="1" y="265"/>
                      <a:pt x="21" y="571"/>
                    </a:cubicBezTo>
                    <a:cubicBezTo>
                      <a:pt x="42" y="855"/>
                      <a:pt x="286" y="1079"/>
                      <a:pt x="571" y="1079"/>
                    </a:cubicBezTo>
                    <a:cubicBezTo>
                      <a:pt x="611" y="1079"/>
                      <a:pt x="652" y="1059"/>
                      <a:pt x="672" y="1059"/>
                    </a:cubicBezTo>
                    <a:cubicBezTo>
                      <a:pt x="171" y="1336"/>
                      <a:pt x="449" y="2024"/>
                      <a:pt x="906" y="2024"/>
                    </a:cubicBezTo>
                    <a:cubicBezTo>
                      <a:pt x="986" y="2024"/>
                      <a:pt x="1072" y="2003"/>
                      <a:pt x="1161" y="1954"/>
                    </a:cubicBezTo>
                    <a:lnTo>
                      <a:pt x="1161" y="1954"/>
                    </a:lnTo>
                    <a:cubicBezTo>
                      <a:pt x="705" y="2246"/>
                      <a:pt x="952" y="2898"/>
                      <a:pt x="1418" y="2898"/>
                    </a:cubicBezTo>
                    <a:cubicBezTo>
                      <a:pt x="1472" y="2898"/>
                      <a:pt x="1529" y="2889"/>
                      <a:pt x="1588" y="2870"/>
                    </a:cubicBezTo>
                    <a:cubicBezTo>
                      <a:pt x="2151" y="2689"/>
                      <a:pt x="2019" y="1872"/>
                      <a:pt x="1446" y="1872"/>
                    </a:cubicBezTo>
                    <a:cubicBezTo>
                      <a:pt x="1440" y="1872"/>
                      <a:pt x="1432" y="1873"/>
                      <a:pt x="1425" y="1873"/>
                    </a:cubicBezTo>
                    <a:cubicBezTo>
                      <a:pt x="1364" y="1873"/>
                      <a:pt x="1324" y="1873"/>
                      <a:pt x="1263" y="1893"/>
                    </a:cubicBezTo>
                    <a:cubicBezTo>
                      <a:pt x="1732" y="1639"/>
                      <a:pt x="1525" y="954"/>
                      <a:pt x="1021" y="954"/>
                    </a:cubicBezTo>
                    <a:cubicBezTo>
                      <a:pt x="1001" y="954"/>
                      <a:pt x="979" y="955"/>
                      <a:pt x="957" y="957"/>
                    </a:cubicBezTo>
                    <a:lnTo>
                      <a:pt x="876" y="957"/>
                    </a:lnTo>
                    <a:cubicBezTo>
                      <a:pt x="1277" y="656"/>
                      <a:pt x="1066" y="0"/>
                      <a:pt x="5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 rot="10800000" flipH="1">
                <a:off x="8628006" y="4647029"/>
                <a:ext cx="41547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58" extrusionOk="0">
                    <a:moveTo>
                      <a:pt x="498" y="0"/>
                    </a:moveTo>
                    <a:cubicBezTo>
                      <a:pt x="245" y="0"/>
                      <a:pt x="0" y="205"/>
                      <a:pt x="14" y="490"/>
                    </a:cubicBezTo>
                    <a:cubicBezTo>
                      <a:pt x="35" y="754"/>
                      <a:pt x="259" y="958"/>
                      <a:pt x="523" y="958"/>
                    </a:cubicBezTo>
                    <a:cubicBezTo>
                      <a:pt x="950" y="917"/>
                      <a:pt x="1134" y="388"/>
                      <a:pt x="808" y="124"/>
                    </a:cubicBezTo>
                    <a:cubicBezTo>
                      <a:pt x="716" y="38"/>
                      <a:pt x="606" y="0"/>
                      <a:pt x="4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 rot="10800000" flipH="1">
                <a:off x="7725148" y="4661134"/>
                <a:ext cx="25170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3" extrusionOk="0">
                    <a:moveTo>
                      <a:pt x="386" y="1"/>
                    </a:moveTo>
                    <a:cubicBezTo>
                      <a:pt x="310" y="1"/>
                      <a:pt x="234" y="32"/>
                      <a:pt x="178" y="103"/>
                    </a:cubicBezTo>
                    <a:cubicBezTo>
                      <a:pt x="1" y="300"/>
                      <a:pt x="129" y="592"/>
                      <a:pt x="377" y="592"/>
                    </a:cubicBezTo>
                    <a:cubicBezTo>
                      <a:pt x="385" y="592"/>
                      <a:pt x="393" y="592"/>
                      <a:pt x="402" y="591"/>
                    </a:cubicBezTo>
                    <a:cubicBezTo>
                      <a:pt x="565" y="591"/>
                      <a:pt x="687" y="449"/>
                      <a:pt x="687" y="286"/>
                    </a:cubicBezTo>
                    <a:cubicBezTo>
                      <a:pt x="673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 rot="10800000" flipH="1">
                <a:off x="9118325" y="4638822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6" y="0"/>
                    </a:moveTo>
                    <a:cubicBezTo>
                      <a:pt x="607" y="0"/>
                      <a:pt x="599" y="0"/>
                      <a:pt x="590" y="1"/>
                    </a:cubicBezTo>
                    <a:cubicBezTo>
                      <a:pt x="265" y="21"/>
                      <a:pt x="0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37"/>
                      <a:pt x="1149" y="0"/>
                      <a:pt x="61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 rot="10800000" flipH="1">
                <a:off x="7823739" y="4661904"/>
                <a:ext cx="23888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28" extrusionOk="0">
                    <a:moveTo>
                      <a:pt x="319" y="1"/>
                    </a:moveTo>
                    <a:cubicBezTo>
                      <a:pt x="170" y="1"/>
                      <a:pt x="21" y="103"/>
                      <a:pt x="10" y="301"/>
                    </a:cubicBezTo>
                    <a:cubicBezTo>
                      <a:pt x="0" y="520"/>
                      <a:pt x="160" y="627"/>
                      <a:pt x="320" y="627"/>
                    </a:cubicBezTo>
                    <a:cubicBezTo>
                      <a:pt x="486" y="627"/>
                      <a:pt x="652" y="510"/>
                      <a:pt x="621" y="281"/>
                    </a:cubicBezTo>
                    <a:cubicBezTo>
                      <a:pt x="601" y="93"/>
                      <a:pt x="460" y="1"/>
                      <a:pt x="3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 rot="10800000" flipH="1">
                <a:off x="7915809" y="4661171"/>
                <a:ext cx="28357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52" extrusionOk="0">
                    <a:moveTo>
                      <a:pt x="429" y="1"/>
                    </a:moveTo>
                    <a:cubicBezTo>
                      <a:pt x="348" y="1"/>
                      <a:pt x="266" y="32"/>
                      <a:pt x="204" y="102"/>
                    </a:cubicBezTo>
                    <a:cubicBezTo>
                      <a:pt x="0" y="326"/>
                      <a:pt x="163" y="651"/>
                      <a:pt x="448" y="651"/>
                    </a:cubicBezTo>
                    <a:cubicBezTo>
                      <a:pt x="631" y="631"/>
                      <a:pt x="773" y="488"/>
                      <a:pt x="753" y="305"/>
                    </a:cubicBezTo>
                    <a:cubicBezTo>
                      <a:pt x="740" y="118"/>
                      <a:pt x="585" y="1"/>
                      <a:pt x="4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 rot="10800000" flipH="1">
                <a:off x="9404611" y="4639298"/>
                <a:ext cx="56495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1" extrusionOk="0">
                    <a:moveTo>
                      <a:pt x="676" y="1"/>
                    </a:moveTo>
                    <a:cubicBezTo>
                      <a:pt x="668" y="1"/>
                      <a:pt x="660" y="1"/>
                      <a:pt x="651" y="1"/>
                    </a:cubicBezTo>
                    <a:cubicBezTo>
                      <a:pt x="285" y="21"/>
                      <a:pt x="0" y="327"/>
                      <a:pt x="21" y="693"/>
                    </a:cubicBezTo>
                    <a:cubicBezTo>
                      <a:pt x="34" y="1068"/>
                      <a:pt x="348" y="1311"/>
                      <a:pt x="676" y="1311"/>
                    </a:cubicBezTo>
                    <a:cubicBezTo>
                      <a:pt x="847" y="1311"/>
                      <a:pt x="1021" y="1246"/>
                      <a:pt x="1160" y="1100"/>
                    </a:cubicBezTo>
                    <a:cubicBezTo>
                      <a:pt x="1541" y="679"/>
                      <a:pt x="1230" y="1"/>
                      <a:pt x="6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 rot="10800000" flipH="1">
                <a:off x="8848453" y="4647798"/>
                <a:ext cx="48288" cy="41034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0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591"/>
                    </a:cubicBezTo>
                    <a:cubicBezTo>
                      <a:pt x="34" y="912"/>
                      <a:pt x="311" y="1119"/>
                      <a:pt x="592" y="1119"/>
                    </a:cubicBezTo>
                    <a:cubicBezTo>
                      <a:pt x="738" y="1119"/>
                      <a:pt x="886" y="1063"/>
                      <a:pt x="99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 rot="10800000" flipH="1">
                <a:off x="7145652" y="4672382"/>
                <a:ext cx="19455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59" extrusionOk="0">
                    <a:moveTo>
                      <a:pt x="299" y="1"/>
                    </a:moveTo>
                    <a:cubicBezTo>
                      <a:pt x="242" y="1"/>
                      <a:pt x="186" y="23"/>
                      <a:pt x="143" y="72"/>
                    </a:cubicBezTo>
                    <a:cubicBezTo>
                      <a:pt x="1" y="235"/>
                      <a:pt x="103" y="459"/>
                      <a:pt x="306" y="459"/>
                    </a:cubicBezTo>
                    <a:cubicBezTo>
                      <a:pt x="428" y="459"/>
                      <a:pt x="530" y="337"/>
                      <a:pt x="530" y="215"/>
                    </a:cubicBezTo>
                    <a:cubicBezTo>
                      <a:pt x="517" y="82"/>
                      <a:pt x="407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 rot="10800000" flipH="1">
                <a:off x="5606181" y="4688576"/>
                <a:ext cx="3737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8" extrusionOk="0">
                    <a:moveTo>
                      <a:pt x="41" y="1"/>
                    </a:moveTo>
                    <a:cubicBezTo>
                      <a:pt x="20" y="1"/>
                      <a:pt x="0" y="21"/>
                      <a:pt x="0" y="42"/>
                    </a:cubicBezTo>
                    <a:cubicBezTo>
                      <a:pt x="0" y="72"/>
                      <a:pt x="26" y="87"/>
                      <a:pt x="51" y="87"/>
                    </a:cubicBezTo>
                    <a:cubicBezTo>
                      <a:pt x="76" y="87"/>
                      <a:pt x="102" y="72"/>
                      <a:pt x="102" y="42"/>
                    </a:cubicBezTo>
                    <a:cubicBezTo>
                      <a:pt x="102" y="21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 rot="10800000" flipH="1">
                <a:off x="5701549" y="4688283"/>
                <a:ext cx="4726" cy="351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6" extrusionOk="0">
                    <a:moveTo>
                      <a:pt x="63" y="1"/>
                    </a:moveTo>
                    <a:cubicBezTo>
                      <a:pt x="1" y="1"/>
                      <a:pt x="80" y="95"/>
                      <a:pt x="113" y="95"/>
                    </a:cubicBezTo>
                    <a:cubicBezTo>
                      <a:pt x="123" y="95"/>
                      <a:pt x="129" y="86"/>
                      <a:pt x="124" y="62"/>
                    </a:cubicBezTo>
                    <a:cubicBezTo>
                      <a:pt x="124" y="21"/>
                      <a:pt x="103" y="1"/>
                      <a:pt x="6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 rot="10800000" flipH="1">
                <a:off x="6761728" y="4681322"/>
                <a:ext cx="14215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67" extrusionOk="0">
                    <a:moveTo>
                      <a:pt x="184" y="1"/>
                    </a:moveTo>
                    <a:cubicBezTo>
                      <a:pt x="82" y="1"/>
                      <a:pt x="0" y="82"/>
                      <a:pt x="21" y="184"/>
                    </a:cubicBezTo>
                    <a:cubicBezTo>
                      <a:pt x="21" y="285"/>
                      <a:pt x="102" y="367"/>
                      <a:pt x="204" y="367"/>
                    </a:cubicBezTo>
                    <a:cubicBezTo>
                      <a:pt x="306" y="367"/>
                      <a:pt x="387" y="285"/>
                      <a:pt x="387" y="184"/>
                    </a:cubicBezTo>
                    <a:cubicBezTo>
                      <a:pt x="367" y="82"/>
                      <a:pt x="285" y="1"/>
                      <a:pt x="1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 rot="10800000" flipH="1">
                <a:off x="5796293" y="4690261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102" y="0"/>
                    </a:moveTo>
                    <a:cubicBezTo>
                      <a:pt x="0" y="0"/>
                      <a:pt x="0" y="143"/>
                      <a:pt x="102" y="143"/>
                    </a:cubicBezTo>
                    <a:cubicBezTo>
                      <a:pt x="142" y="143"/>
                      <a:pt x="183" y="102"/>
                      <a:pt x="183" y="61"/>
                    </a:cubicBezTo>
                    <a:cubicBezTo>
                      <a:pt x="183" y="21"/>
                      <a:pt x="142" y="0"/>
                      <a:pt x="1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 rot="10800000" flipH="1">
                <a:off x="9022885" y="4651499"/>
                <a:ext cx="52025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2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32"/>
                    </a:cubicBezTo>
                    <a:cubicBezTo>
                      <a:pt x="48" y="978"/>
                      <a:pt x="335" y="1202"/>
                      <a:pt x="628" y="1202"/>
                    </a:cubicBezTo>
                    <a:cubicBezTo>
                      <a:pt x="783" y="1202"/>
                      <a:pt x="939" y="1139"/>
                      <a:pt x="1059" y="998"/>
                    </a:cubicBezTo>
                    <a:cubicBezTo>
                      <a:pt x="1419" y="618"/>
                      <a:pt x="1129" y="1"/>
                      <a:pt x="6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 rot="10800000" flipH="1">
                <a:off x="5510741" y="4693998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62" y="42"/>
                      <a:pt x="62" y="42"/>
                    </a:cubicBezTo>
                    <a:cubicBezTo>
                      <a:pt x="62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 rot="10800000" flipH="1">
                <a:off x="6376301" y="4687477"/>
                <a:ext cx="10478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01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0" y="255"/>
                      <a:pt x="71" y="301"/>
                      <a:pt x="143" y="301"/>
                    </a:cubicBezTo>
                    <a:cubicBezTo>
                      <a:pt x="214" y="301"/>
                      <a:pt x="285" y="255"/>
                      <a:pt x="285" y="164"/>
                    </a:cubicBezTo>
                    <a:cubicBezTo>
                      <a:pt x="285" y="8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 rot="10800000" flipH="1">
                <a:off x="8288779" y="4671576"/>
                <a:ext cx="33377" cy="2861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1" extrusionOk="0">
                    <a:moveTo>
                      <a:pt x="401" y="1"/>
                    </a:moveTo>
                    <a:cubicBezTo>
                      <a:pt x="193" y="1"/>
                      <a:pt x="1" y="172"/>
                      <a:pt x="15" y="413"/>
                    </a:cubicBezTo>
                    <a:cubicBezTo>
                      <a:pt x="15" y="606"/>
                      <a:pt x="180" y="781"/>
                      <a:pt x="388" y="781"/>
                    </a:cubicBezTo>
                    <a:cubicBezTo>
                      <a:pt x="399" y="781"/>
                      <a:pt x="410" y="780"/>
                      <a:pt x="422" y="779"/>
                    </a:cubicBezTo>
                    <a:cubicBezTo>
                      <a:pt x="768" y="759"/>
                      <a:pt x="910" y="332"/>
                      <a:pt x="666" y="108"/>
                    </a:cubicBezTo>
                    <a:cubicBezTo>
                      <a:pt x="585" y="34"/>
                      <a:pt x="492" y="1"/>
                      <a:pt x="40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 rot="10800000" flipH="1">
                <a:off x="8461745" y="4670074"/>
                <a:ext cx="37077" cy="3154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61" extrusionOk="0">
                    <a:moveTo>
                      <a:pt x="444" y="0"/>
                    </a:moveTo>
                    <a:cubicBezTo>
                      <a:pt x="216" y="0"/>
                      <a:pt x="0" y="181"/>
                      <a:pt x="15" y="452"/>
                    </a:cubicBezTo>
                    <a:cubicBezTo>
                      <a:pt x="15" y="684"/>
                      <a:pt x="198" y="861"/>
                      <a:pt x="425" y="861"/>
                    </a:cubicBezTo>
                    <a:cubicBezTo>
                      <a:pt x="438" y="861"/>
                      <a:pt x="450" y="860"/>
                      <a:pt x="462" y="859"/>
                    </a:cubicBezTo>
                    <a:cubicBezTo>
                      <a:pt x="849" y="839"/>
                      <a:pt x="1012" y="371"/>
                      <a:pt x="727" y="106"/>
                    </a:cubicBezTo>
                    <a:cubicBezTo>
                      <a:pt x="642" y="33"/>
                      <a:pt x="542" y="0"/>
                      <a:pt x="4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 rot="10800000" flipH="1">
                <a:off x="9499282" y="4653477"/>
                <a:ext cx="57228" cy="4876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31" extrusionOk="0">
                    <a:moveTo>
                      <a:pt x="677" y="1"/>
                    </a:moveTo>
                    <a:cubicBezTo>
                      <a:pt x="669" y="1"/>
                      <a:pt x="660" y="1"/>
                      <a:pt x="652" y="1"/>
                    </a:cubicBezTo>
                    <a:cubicBezTo>
                      <a:pt x="285" y="21"/>
                      <a:pt x="1" y="327"/>
                      <a:pt x="21" y="693"/>
                    </a:cubicBezTo>
                    <a:cubicBezTo>
                      <a:pt x="34" y="1083"/>
                      <a:pt x="359" y="1331"/>
                      <a:pt x="695" y="1331"/>
                    </a:cubicBezTo>
                    <a:cubicBezTo>
                      <a:pt x="867" y="1331"/>
                      <a:pt x="1043" y="1265"/>
                      <a:pt x="1181" y="1120"/>
                    </a:cubicBezTo>
                    <a:cubicBezTo>
                      <a:pt x="1562" y="679"/>
                      <a:pt x="1251" y="1"/>
                      <a:pt x="6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 rot="10800000" flipH="1">
                <a:off x="5892430" y="4697699"/>
                <a:ext cx="6778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4" extrusionOk="0">
                    <a:moveTo>
                      <a:pt x="10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21" y="143"/>
                      <a:pt x="62" y="163"/>
                      <a:pt x="103" y="163"/>
                    </a:cubicBezTo>
                    <a:cubicBezTo>
                      <a:pt x="143" y="163"/>
                      <a:pt x="184" y="122"/>
                      <a:pt x="184" y="82"/>
                    </a:cubicBezTo>
                    <a:cubicBezTo>
                      <a:pt x="184" y="41"/>
                      <a:pt x="143" y="0"/>
                      <a:pt x="1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 rot="10800000" flipH="1">
                <a:off x="5415300" y="4703670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21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42" y="41"/>
                      <a:pt x="42" y="4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 rot="10800000" flipH="1">
                <a:off x="7239591" y="4688759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1"/>
                    </a:moveTo>
                    <a:cubicBezTo>
                      <a:pt x="256" y="1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88"/>
                      <a:pt x="571" y="366"/>
                      <a:pt x="571" y="224"/>
                    </a:cubicBezTo>
                    <a:cubicBezTo>
                      <a:pt x="557" y="90"/>
                      <a:pt x="439" y="1"/>
                      <a:pt x="3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 rot="10800000" flipH="1">
                <a:off x="8928946" y="4668975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6" y="1"/>
                    </a:moveTo>
                    <a:cubicBezTo>
                      <a:pt x="588" y="1"/>
                      <a:pt x="579" y="1"/>
                      <a:pt x="571" y="1"/>
                    </a:cubicBezTo>
                    <a:cubicBezTo>
                      <a:pt x="265" y="22"/>
                      <a:pt x="1" y="286"/>
                      <a:pt x="21" y="612"/>
                    </a:cubicBezTo>
                    <a:cubicBezTo>
                      <a:pt x="34" y="958"/>
                      <a:pt x="317" y="1173"/>
                      <a:pt x="608" y="1173"/>
                    </a:cubicBezTo>
                    <a:cubicBezTo>
                      <a:pt x="762" y="1173"/>
                      <a:pt x="919" y="1112"/>
                      <a:pt x="1039" y="978"/>
                    </a:cubicBezTo>
                    <a:cubicBezTo>
                      <a:pt x="1379" y="598"/>
                      <a:pt x="1109" y="1"/>
                      <a:pt x="59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 rot="10800000" flipH="1">
                <a:off x="8538537" y="4679819"/>
                <a:ext cx="40045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9" extrusionOk="0">
                    <a:moveTo>
                      <a:pt x="484" y="0"/>
                    </a:moveTo>
                    <a:cubicBezTo>
                      <a:pt x="236" y="0"/>
                      <a:pt x="0" y="195"/>
                      <a:pt x="15" y="481"/>
                    </a:cubicBezTo>
                    <a:cubicBezTo>
                      <a:pt x="35" y="725"/>
                      <a:pt x="238" y="928"/>
                      <a:pt x="503" y="928"/>
                    </a:cubicBezTo>
                    <a:cubicBezTo>
                      <a:pt x="910" y="908"/>
                      <a:pt x="1093" y="399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 rot="10800000" flipH="1">
                <a:off x="5987028" y="4709935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1"/>
                    </a:moveTo>
                    <a:cubicBezTo>
                      <a:pt x="1" y="1"/>
                      <a:pt x="138" y="155"/>
                      <a:pt x="201" y="155"/>
                    </a:cubicBezTo>
                    <a:cubicBezTo>
                      <a:pt x="220" y="155"/>
                      <a:pt x="232" y="141"/>
                      <a:pt x="227" y="102"/>
                    </a:cubicBezTo>
                    <a:cubicBezTo>
                      <a:pt x="227" y="41"/>
                      <a:pt x="186" y="1"/>
                      <a:pt x="1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 rot="10800000" flipH="1">
                <a:off x="6854934" y="4702168"/>
                <a:ext cx="14911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1" extrusionOk="0">
                    <a:moveTo>
                      <a:pt x="230" y="1"/>
                    </a:moveTo>
                    <a:cubicBezTo>
                      <a:pt x="221" y="1"/>
                      <a:pt x="212" y="2"/>
                      <a:pt x="204" y="3"/>
                    </a:cubicBezTo>
                    <a:cubicBezTo>
                      <a:pt x="102" y="3"/>
                      <a:pt x="0" y="85"/>
                      <a:pt x="20" y="207"/>
                    </a:cubicBezTo>
                    <a:cubicBezTo>
                      <a:pt x="20" y="309"/>
                      <a:pt x="122" y="390"/>
                      <a:pt x="224" y="390"/>
                    </a:cubicBezTo>
                    <a:cubicBezTo>
                      <a:pt x="326" y="390"/>
                      <a:pt x="407" y="288"/>
                      <a:pt x="407" y="187"/>
                    </a:cubicBezTo>
                    <a:cubicBezTo>
                      <a:pt x="407" y="94"/>
                      <a:pt x="322" y="1"/>
                      <a:pt x="23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 rot="10800000" flipH="1">
                <a:off x="5320629" y="471708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 rot="10800000" flipH="1">
                <a:off x="8194108" y="4689455"/>
                <a:ext cx="33340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910" h="761" extrusionOk="0">
                    <a:moveTo>
                      <a:pt x="391" y="0"/>
                    </a:moveTo>
                    <a:cubicBezTo>
                      <a:pt x="191" y="0"/>
                      <a:pt x="0" y="167"/>
                      <a:pt x="14" y="393"/>
                    </a:cubicBezTo>
                    <a:cubicBezTo>
                      <a:pt x="34" y="604"/>
                      <a:pt x="180" y="761"/>
                      <a:pt x="384" y="761"/>
                    </a:cubicBezTo>
                    <a:cubicBezTo>
                      <a:pt x="396" y="761"/>
                      <a:pt x="409" y="760"/>
                      <a:pt x="421" y="759"/>
                    </a:cubicBezTo>
                    <a:cubicBezTo>
                      <a:pt x="747" y="739"/>
                      <a:pt x="910" y="332"/>
                      <a:pt x="645" y="108"/>
                    </a:cubicBezTo>
                    <a:cubicBezTo>
                      <a:pt x="570" y="33"/>
                      <a:pt x="480" y="0"/>
                      <a:pt x="3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 rot="10800000" flipH="1">
                <a:off x="8758252" y="4678720"/>
                <a:ext cx="46603" cy="3997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91" extrusionOk="0">
                    <a:moveTo>
                      <a:pt x="575" y="0"/>
                    </a:moveTo>
                    <a:cubicBezTo>
                      <a:pt x="560" y="0"/>
                      <a:pt x="545" y="1"/>
                      <a:pt x="529" y="2"/>
                    </a:cubicBezTo>
                    <a:cubicBezTo>
                      <a:pt x="224" y="23"/>
                      <a:pt x="0" y="267"/>
                      <a:pt x="20" y="572"/>
                    </a:cubicBezTo>
                    <a:cubicBezTo>
                      <a:pt x="34" y="893"/>
                      <a:pt x="293" y="1091"/>
                      <a:pt x="561" y="1091"/>
                    </a:cubicBezTo>
                    <a:cubicBezTo>
                      <a:pt x="702" y="1091"/>
                      <a:pt x="845" y="1037"/>
                      <a:pt x="956" y="918"/>
                    </a:cubicBezTo>
                    <a:cubicBezTo>
                      <a:pt x="1271" y="564"/>
                      <a:pt x="1015" y="0"/>
                      <a:pt x="57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 rot="10800000" flipH="1">
                <a:off x="8607818" y="4682787"/>
                <a:ext cx="4162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6" extrusionOk="0">
                    <a:moveTo>
                      <a:pt x="639" y="0"/>
                    </a:moveTo>
                    <a:cubicBezTo>
                      <a:pt x="513" y="0"/>
                      <a:pt x="384" y="47"/>
                      <a:pt x="280" y="151"/>
                    </a:cubicBezTo>
                    <a:cubicBezTo>
                      <a:pt x="1" y="470"/>
                      <a:pt x="211" y="986"/>
                      <a:pt x="642" y="986"/>
                    </a:cubicBezTo>
                    <a:cubicBezTo>
                      <a:pt x="650" y="986"/>
                      <a:pt x="659" y="985"/>
                      <a:pt x="667" y="985"/>
                    </a:cubicBezTo>
                    <a:cubicBezTo>
                      <a:pt x="932" y="965"/>
                      <a:pt x="1135" y="741"/>
                      <a:pt x="1135" y="476"/>
                    </a:cubicBezTo>
                    <a:cubicBezTo>
                      <a:pt x="1122" y="180"/>
                      <a:pt x="886" y="0"/>
                      <a:pt x="6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 rot="10800000" flipH="1">
                <a:off x="6469471" y="4708323"/>
                <a:ext cx="11980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1" extrusionOk="0">
                    <a:moveTo>
                      <a:pt x="164" y="0"/>
                    </a:moveTo>
                    <a:cubicBezTo>
                      <a:pt x="82" y="20"/>
                      <a:pt x="1" y="81"/>
                      <a:pt x="21" y="163"/>
                    </a:cubicBezTo>
                    <a:cubicBezTo>
                      <a:pt x="31" y="254"/>
                      <a:pt x="103" y="300"/>
                      <a:pt x="174" y="300"/>
                    </a:cubicBezTo>
                    <a:cubicBezTo>
                      <a:pt x="245" y="300"/>
                      <a:pt x="316" y="254"/>
                      <a:pt x="326" y="163"/>
                    </a:cubicBezTo>
                    <a:cubicBezTo>
                      <a:pt x="326" y="61"/>
                      <a:pt x="245" y="0"/>
                      <a:pt x="16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 rot="10800000" flipH="1">
                <a:off x="7333529" y="4703670"/>
                <a:ext cx="2242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8" extrusionOk="0">
                    <a:moveTo>
                      <a:pt x="355" y="0"/>
                    </a:moveTo>
                    <a:cubicBezTo>
                      <a:pt x="288" y="0"/>
                      <a:pt x="219" y="25"/>
                      <a:pt x="164" y="80"/>
                    </a:cubicBezTo>
                    <a:cubicBezTo>
                      <a:pt x="1" y="243"/>
                      <a:pt x="143" y="507"/>
                      <a:pt x="367" y="507"/>
                    </a:cubicBezTo>
                    <a:cubicBezTo>
                      <a:pt x="510" y="507"/>
                      <a:pt x="611" y="385"/>
                      <a:pt x="611" y="243"/>
                    </a:cubicBezTo>
                    <a:cubicBezTo>
                      <a:pt x="611" y="95"/>
                      <a:pt x="487" y="0"/>
                      <a:pt x="35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 rot="10800000" flipH="1">
                <a:off x="8364325" y="4696160"/>
                <a:ext cx="41803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37" extrusionOk="0">
                    <a:moveTo>
                      <a:pt x="577" y="0"/>
                    </a:moveTo>
                    <a:cubicBezTo>
                      <a:pt x="571" y="0"/>
                      <a:pt x="564" y="0"/>
                      <a:pt x="557" y="1"/>
                    </a:cubicBezTo>
                    <a:cubicBezTo>
                      <a:pt x="1" y="20"/>
                      <a:pt x="27" y="836"/>
                      <a:pt x="559" y="836"/>
                    </a:cubicBezTo>
                    <a:cubicBezTo>
                      <a:pt x="572" y="836"/>
                      <a:pt x="585" y="836"/>
                      <a:pt x="598" y="835"/>
                    </a:cubicBezTo>
                    <a:cubicBezTo>
                      <a:pt x="1141" y="815"/>
                      <a:pt x="1108" y="0"/>
                      <a:pt x="5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 rot="10800000" flipH="1">
                <a:off x="6082542" y="4721586"/>
                <a:ext cx="901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4" extrusionOk="0">
                    <a:moveTo>
                      <a:pt x="123" y="0"/>
                    </a:moveTo>
                    <a:cubicBezTo>
                      <a:pt x="42" y="0"/>
                      <a:pt x="1" y="41"/>
                      <a:pt x="1" y="122"/>
                    </a:cubicBezTo>
                    <a:cubicBezTo>
                      <a:pt x="1" y="183"/>
                      <a:pt x="62" y="224"/>
                      <a:pt x="123" y="224"/>
                    </a:cubicBezTo>
                    <a:cubicBezTo>
                      <a:pt x="184" y="224"/>
                      <a:pt x="245" y="163"/>
                      <a:pt x="245" y="102"/>
                    </a:cubicBezTo>
                    <a:cubicBezTo>
                      <a:pt x="22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 rot="10800000" flipH="1">
                <a:off x="8095699" y="4704403"/>
                <a:ext cx="3608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734" extrusionOk="0">
                    <a:moveTo>
                      <a:pt x="501" y="0"/>
                    </a:moveTo>
                    <a:cubicBezTo>
                      <a:pt x="495" y="0"/>
                      <a:pt x="489" y="0"/>
                      <a:pt x="482" y="0"/>
                    </a:cubicBezTo>
                    <a:cubicBezTo>
                      <a:pt x="1" y="20"/>
                      <a:pt x="14" y="733"/>
                      <a:pt x="483" y="733"/>
                    </a:cubicBezTo>
                    <a:cubicBezTo>
                      <a:pt x="490" y="733"/>
                      <a:pt x="496" y="733"/>
                      <a:pt x="503" y="733"/>
                    </a:cubicBezTo>
                    <a:cubicBezTo>
                      <a:pt x="984" y="713"/>
                      <a:pt x="952" y="0"/>
                      <a:pt x="50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 rot="10800000" flipH="1">
                <a:off x="8836510" y="4692056"/>
                <a:ext cx="48838" cy="41547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598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1" y="267"/>
                      <a:pt x="1" y="592"/>
                    </a:cubicBezTo>
                    <a:cubicBezTo>
                      <a:pt x="14" y="924"/>
                      <a:pt x="286" y="1134"/>
                      <a:pt x="569" y="1134"/>
                    </a:cubicBezTo>
                    <a:cubicBezTo>
                      <a:pt x="721" y="1134"/>
                      <a:pt x="877" y="1073"/>
                      <a:pt x="998" y="938"/>
                    </a:cubicBezTo>
                    <a:cubicBezTo>
                      <a:pt x="1333" y="584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 rot="10800000" flipH="1">
                <a:off x="7428970" y="4714552"/>
                <a:ext cx="23155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1" extrusionOk="0">
                    <a:moveTo>
                      <a:pt x="378" y="1"/>
                    </a:moveTo>
                    <a:cubicBezTo>
                      <a:pt x="367" y="1"/>
                      <a:pt x="357" y="2"/>
                      <a:pt x="346" y="3"/>
                    </a:cubicBezTo>
                    <a:cubicBezTo>
                      <a:pt x="102" y="3"/>
                      <a:pt x="0" y="308"/>
                      <a:pt x="163" y="471"/>
                    </a:cubicBezTo>
                    <a:cubicBezTo>
                      <a:pt x="217" y="519"/>
                      <a:pt x="281" y="541"/>
                      <a:pt x="342" y="541"/>
                    </a:cubicBezTo>
                    <a:cubicBezTo>
                      <a:pt x="490" y="541"/>
                      <a:pt x="631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 rot="10800000" flipH="1">
                <a:off x="6945868" y="4721586"/>
                <a:ext cx="18685" cy="1604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8" extrusionOk="0">
                    <a:moveTo>
                      <a:pt x="298" y="0"/>
                    </a:moveTo>
                    <a:cubicBezTo>
                      <a:pt x="242" y="0"/>
                      <a:pt x="185" y="23"/>
                      <a:pt x="143" y="72"/>
                    </a:cubicBezTo>
                    <a:cubicBezTo>
                      <a:pt x="1" y="214"/>
                      <a:pt x="123" y="438"/>
                      <a:pt x="306" y="438"/>
                    </a:cubicBezTo>
                    <a:cubicBezTo>
                      <a:pt x="428" y="418"/>
                      <a:pt x="509" y="316"/>
                      <a:pt x="509" y="214"/>
                    </a:cubicBezTo>
                    <a:cubicBezTo>
                      <a:pt x="509" y="81"/>
                      <a:pt x="405" y="0"/>
                      <a:pt x="29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 rot="10800000" flipH="1">
                <a:off x="6563409" y="4728437"/>
                <a:ext cx="12713" cy="12567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43" extrusionOk="0">
                    <a:moveTo>
                      <a:pt x="164" y="1"/>
                    </a:moveTo>
                    <a:cubicBezTo>
                      <a:pt x="62" y="1"/>
                      <a:pt x="1" y="82"/>
                      <a:pt x="1" y="184"/>
                    </a:cubicBezTo>
                    <a:cubicBezTo>
                      <a:pt x="1" y="291"/>
                      <a:pt x="80" y="342"/>
                      <a:pt x="162" y="342"/>
                    </a:cubicBezTo>
                    <a:cubicBezTo>
                      <a:pt x="252" y="342"/>
                      <a:pt x="347" y="281"/>
                      <a:pt x="347" y="164"/>
                    </a:cubicBezTo>
                    <a:cubicBezTo>
                      <a:pt x="326" y="62"/>
                      <a:pt x="245" y="1"/>
                      <a:pt x="16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 rot="10800000" flipH="1">
                <a:off x="8004728" y="4716347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363" y="0"/>
                    </a:moveTo>
                    <a:cubicBezTo>
                      <a:pt x="174" y="0"/>
                      <a:pt x="1" y="148"/>
                      <a:pt x="15" y="375"/>
                    </a:cubicBezTo>
                    <a:cubicBezTo>
                      <a:pt x="15" y="558"/>
                      <a:pt x="178" y="700"/>
                      <a:pt x="381" y="700"/>
                    </a:cubicBezTo>
                    <a:cubicBezTo>
                      <a:pt x="686" y="680"/>
                      <a:pt x="829" y="314"/>
                      <a:pt x="605" y="90"/>
                    </a:cubicBezTo>
                    <a:cubicBezTo>
                      <a:pt x="531" y="28"/>
                      <a:pt x="446" y="0"/>
                      <a:pt x="3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 rot="10800000" flipH="1">
                <a:off x="8448079" y="4711071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428" y="1"/>
                    </a:moveTo>
                    <a:cubicBezTo>
                      <a:pt x="184" y="1"/>
                      <a:pt x="1" y="204"/>
                      <a:pt x="1" y="469"/>
                    </a:cubicBezTo>
                    <a:cubicBezTo>
                      <a:pt x="20" y="701"/>
                      <a:pt x="205" y="877"/>
                      <a:pt x="432" y="877"/>
                    </a:cubicBezTo>
                    <a:cubicBezTo>
                      <a:pt x="444" y="877"/>
                      <a:pt x="457" y="877"/>
                      <a:pt x="469" y="876"/>
                    </a:cubicBezTo>
                    <a:cubicBezTo>
                      <a:pt x="1039" y="815"/>
                      <a:pt x="998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 rot="10800000" flipH="1">
                <a:off x="7527378" y="4723565"/>
                <a:ext cx="23704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58" extrusionOk="0">
                    <a:moveTo>
                      <a:pt x="288" y="1"/>
                    </a:moveTo>
                    <a:cubicBezTo>
                      <a:pt x="280" y="1"/>
                      <a:pt x="273" y="1"/>
                      <a:pt x="265" y="1"/>
                    </a:cubicBezTo>
                    <a:cubicBezTo>
                      <a:pt x="102" y="1"/>
                      <a:pt x="0" y="124"/>
                      <a:pt x="0" y="286"/>
                    </a:cubicBezTo>
                    <a:cubicBezTo>
                      <a:pt x="0" y="449"/>
                      <a:pt x="145" y="558"/>
                      <a:pt x="290" y="558"/>
                    </a:cubicBezTo>
                    <a:cubicBezTo>
                      <a:pt x="362" y="558"/>
                      <a:pt x="435" y="531"/>
                      <a:pt x="489" y="470"/>
                    </a:cubicBezTo>
                    <a:cubicBezTo>
                      <a:pt x="646" y="292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 rot="10800000" flipH="1">
                <a:off x="6175931" y="4737926"/>
                <a:ext cx="10295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68" extrusionOk="0">
                    <a:moveTo>
                      <a:pt x="143" y="1"/>
                    </a:moveTo>
                    <a:cubicBezTo>
                      <a:pt x="1" y="1"/>
                      <a:pt x="1" y="267"/>
                      <a:pt x="143" y="267"/>
                    </a:cubicBezTo>
                    <a:cubicBezTo>
                      <a:pt x="148" y="267"/>
                      <a:pt x="153" y="267"/>
                      <a:pt x="158" y="266"/>
                    </a:cubicBezTo>
                    <a:cubicBezTo>
                      <a:pt x="280" y="246"/>
                      <a:pt x="280" y="42"/>
                      <a:pt x="158" y="2"/>
                    </a:cubicBezTo>
                    <a:cubicBezTo>
                      <a:pt x="153" y="1"/>
                      <a:pt x="148" y="1"/>
                      <a:pt x="14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 rot="10800000" flipH="1">
                <a:off x="8276615" y="4719351"/>
                <a:ext cx="35099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58" h="819" extrusionOk="0">
                    <a:moveTo>
                      <a:pt x="425" y="0"/>
                    </a:moveTo>
                    <a:cubicBezTo>
                      <a:pt x="209" y="0"/>
                      <a:pt x="1" y="177"/>
                      <a:pt x="1" y="432"/>
                    </a:cubicBezTo>
                    <a:cubicBezTo>
                      <a:pt x="21" y="656"/>
                      <a:pt x="204" y="819"/>
                      <a:pt x="428" y="819"/>
                    </a:cubicBezTo>
                    <a:cubicBezTo>
                      <a:pt x="794" y="799"/>
                      <a:pt x="957" y="351"/>
                      <a:pt x="693" y="107"/>
                    </a:cubicBezTo>
                    <a:cubicBezTo>
                      <a:pt x="613" y="33"/>
                      <a:pt x="518" y="0"/>
                      <a:pt x="42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 rot="10800000" flipH="1">
                <a:off x="7905551" y="472451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1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1" y="328"/>
                      <a:pt x="169" y="680"/>
                      <a:pt x="441" y="680"/>
                    </a:cubicBezTo>
                    <a:cubicBezTo>
                      <a:pt x="448" y="680"/>
                      <a:pt x="456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 rot="10800000" flipH="1">
                <a:off x="7622306" y="4729024"/>
                <a:ext cx="25866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92" extrusionOk="0">
                    <a:moveTo>
                      <a:pt x="305" y="0"/>
                    </a:moveTo>
                    <a:cubicBezTo>
                      <a:pt x="150" y="0"/>
                      <a:pt x="0" y="124"/>
                      <a:pt x="14" y="307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91"/>
                      <a:pt x="706" y="246"/>
                      <a:pt x="502" y="83"/>
                    </a:cubicBezTo>
                    <a:cubicBezTo>
                      <a:pt x="445" y="26"/>
                      <a:pt x="374" y="0"/>
                      <a:pt x="30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 rot="10800000" flipH="1">
                <a:off x="9109386" y="4704843"/>
                <a:ext cx="54224" cy="4587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52" extrusionOk="0">
                    <a:moveTo>
                      <a:pt x="636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2"/>
                      <a:pt x="0" y="307"/>
                      <a:pt x="21" y="653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3" y="1186"/>
                      <a:pt x="1099" y="1039"/>
                    </a:cubicBezTo>
                    <a:cubicBezTo>
                      <a:pt x="148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 rot="10800000" flipH="1">
                <a:off x="8668783" y="4646076"/>
                <a:ext cx="76169" cy="105626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883" extrusionOk="0">
                    <a:moveTo>
                      <a:pt x="548" y="0"/>
                    </a:moveTo>
                    <a:cubicBezTo>
                      <a:pt x="258" y="0"/>
                      <a:pt x="0" y="234"/>
                      <a:pt x="0" y="557"/>
                    </a:cubicBezTo>
                    <a:lnTo>
                      <a:pt x="21" y="557"/>
                    </a:lnTo>
                    <a:cubicBezTo>
                      <a:pt x="21" y="842"/>
                      <a:pt x="265" y="1066"/>
                      <a:pt x="570" y="1066"/>
                    </a:cubicBezTo>
                    <a:cubicBezTo>
                      <a:pt x="611" y="1046"/>
                      <a:pt x="631" y="1046"/>
                      <a:pt x="672" y="1046"/>
                    </a:cubicBezTo>
                    <a:cubicBezTo>
                      <a:pt x="529" y="1148"/>
                      <a:pt x="448" y="1310"/>
                      <a:pt x="468" y="1493"/>
                    </a:cubicBezTo>
                    <a:cubicBezTo>
                      <a:pt x="468" y="1778"/>
                      <a:pt x="712" y="1982"/>
                      <a:pt x="997" y="1982"/>
                    </a:cubicBezTo>
                    <a:cubicBezTo>
                      <a:pt x="1047" y="1947"/>
                      <a:pt x="1100" y="1932"/>
                      <a:pt x="1151" y="1932"/>
                    </a:cubicBezTo>
                    <a:cubicBezTo>
                      <a:pt x="1311" y="1932"/>
                      <a:pt x="1455" y="2082"/>
                      <a:pt x="1425" y="2267"/>
                    </a:cubicBezTo>
                    <a:cubicBezTo>
                      <a:pt x="1400" y="2416"/>
                      <a:pt x="1269" y="2504"/>
                      <a:pt x="1138" y="2504"/>
                    </a:cubicBezTo>
                    <a:cubicBezTo>
                      <a:pt x="1055" y="2504"/>
                      <a:pt x="971" y="2468"/>
                      <a:pt x="916" y="2389"/>
                    </a:cubicBezTo>
                    <a:lnTo>
                      <a:pt x="916" y="2389"/>
                    </a:lnTo>
                    <a:cubicBezTo>
                      <a:pt x="928" y="2701"/>
                      <a:pt x="1178" y="2883"/>
                      <a:pt x="1431" y="2883"/>
                    </a:cubicBezTo>
                    <a:cubicBezTo>
                      <a:pt x="1590" y="2883"/>
                      <a:pt x="1750" y="2811"/>
                      <a:pt x="1852" y="2653"/>
                    </a:cubicBezTo>
                    <a:cubicBezTo>
                      <a:pt x="2078" y="2288"/>
                      <a:pt x="1798" y="1862"/>
                      <a:pt x="1419" y="1862"/>
                    </a:cubicBezTo>
                    <a:cubicBezTo>
                      <a:pt x="1355" y="1862"/>
                      <a:pt x="1288" y="1874"/>
                      <a:pt x="1221" y="1900"/>
                    </a:cubicBezTo>
                    <a:cubicBezTo>
                      <a:pt x="1711" y="1665"/>
                      <a:pt x="1522" y="941"/>
                      <a:pt x="1017" y="941"/>
                    </a:cubicBezTo>
                    <a:cubicBezTo>
                      <a:pt x="998" y="941"/>
                      <a:pt x="977" y="942"/>
                      <a:pt x="957" y="944"/>
                    </a:cubicBezTo>
                    <a:cubicBezTo>
                      <a:pt x="916" y="944"/>
                      <a:pt x="875" y="944"/>
                      <a:pt x="834" y="964"/>
                    </a:cubicBezTo>
                    <a:cubicBezTo>
                      <a:pt x="1160" y="741"/>
                      <a:pt x="1119" y="232"/>
                      <a:pt x="773" y="49"/>
                    </a:cubicBezTo>
                    <a:cubicBezTo>
                      <a:pt x="699" y="15"/>
                      <a:pt x="622" y="0"/>
                      <a:pt x="54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 rot="10800000" flipH="1">
                <a:off x="9204790" y="4704879"/>
                <a:ext cx="55762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91" extrusionOk="0">
                    <a:moveTo>
                      <a:pt x="657" y="0"/>
                    </a:moveTo>
                    <a:cubicBezTo>
                      <a:pt x="649" y="0"/>
                      <a:pt x="640" y="0"/>
                      <a:pt x="632" y="1"/>
                    </a:cubicBezTo>
                    <a:cubicBezTo>
                      <a:pt x="286" y="21"/>
                      <a:pt x="1" y="326"/>
                      <a:pt x="21" y="672"/>
                    </a:cubicBezTo>
                    <a:cubicBezTo>
                      <a:pt x="35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 rot="10800000" flipH="1">
                <a:off x="8523625" y="4717080"/>
                <a:ext cx="41547" cy="35282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63" extrusionOk="0">
                    <a:moveTo>
                      <a:pt x="489" y="0"/>
                    </a:moveTo>
                    <a:cubicBezTo>
                      <a:pt x="239" y="0"/>
                      <a:pt x="0" y="199"/>
                      <a:pt x="15" y="494"/>
                    </a:cubicBezTo>
                    <a:cubicBezTo>
                      <a:pt x="35" y="759"/>
                      <a:pt x="259" y="962"/>
                      <a:pt x="523" y="962"/>
                    </a:cubicBezTo>
                    <a:cubicBezTo>
                      <a:pt x="930" y="942"/>
                      <a:pt x="1134" y="413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 rot="10800000" flipH="1">
                <a:off x="7813884" y="4729683"/>
                <a:ext cx="28138" cy="2359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4" extrusionOk="0">
                    <a:moveTo>
                      <a:pt x="329" y="1"/>
                    </a:moveTo>
                    <a:cubicBezTo>
                      <a:pt x="161" y="1"/>
                      <a:pt x="1" y="139"/>
                      <a:pt x="15" y="336"/>
                    </a:cubicBezTo>
                    <a:cubicBezTo>
                      <a:pt x="15" y="507"/>
                      <a:pt x="157" y="643"/>
                      <a:pt x="309" y="643"/>
                    </a:cubicBezTo>
                    <a:cubicBezTo>
                      <a:pt x="319" y="643"/>
                      <a:pt x="330" y="642"/>
                      <a:pt x="340" y="641"/>
                    </a:cubicBezTo>
                    <a:cubicBezTo>
                      <a:pt x="625" y="641"/>
                      <a:pt x="768" y="275"/>
                      <a:pt x="544" y="92"/>
                    </a:cubicBezTo>
                    <a:cubicBezTo>
                      <a:pt x="481" y="29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 rot="10800000" flipH="1">
                <a:off x="7718223" y="4731185"/>
                <a:ext cx="26892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14" extrusionOk="0">
                    <a:moveTo>
                      <a:pt x="320" y="0"/>
                    </a:moveTo>
                    <a:cubicBezTo>
                      <a:pt x="157" y="0"/>
                      <a:pt x="1" y="129"/>
                      <a:pt x="1" y="327"/>
                    </a:cubicBezTo>
                    <a:cubicBezTo>
                      <a:pt x="20" y="479"/>
                      <a:pt x="146" y="613"/>
                      <a:pt x="295" y="613"/>
                    </a:cubicBezTo>
                    <a:cubicBezTo>
                      <a:pt x="305" y="613"/>
                      <a:pt x="316" y="613"/>
                      <a:pt x="326" y="611"/>
                    </a:cubicBezTo>
                    <a:cubicBezTo>
                      <a:pt x="611" y="611"/>
                      <a:pt x="733" y="265"/>
                      <a:pt x="530" y="82"/>
                    </a:cubicBezTo>
                    <a:cubicBezTo>
                      <a:pt x="467" y="26"/>
                      <a:pt x="393" y="0"/>
                      <a:pt x="32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 rot="10800000" flipH="1">
                <a:off x="9013945" y="4711144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8"/>
                      <a:pt x="1150" y="0"/>
                      <a:pt x="61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 rot="10800000" flipH="1">
                <a:off x="7042774" y="4740198"/>
                <a:ext cx="1645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2" extrusionOk="0">
                    <a:moveTo>
                      <a:pt x="256" y="1"/>
                    </a:moveTo>
                    <a:cubicBezTo>
                      <a:pt x="246" y="1"/>
                      <a:pt x="235" y="2"/>
                      <a:pt x="225" y="4"/>
                    </a:cubicBezTo>
                    <a:cubicBezTo>
                      <a:pt x="82" y="4"/>
                      <a:pt x="1" y="105"/>
                      <a:pt x="1" y="227"/>
                    </a:cubicBezTo>
                    <a:cubicBezTo>
                      <a:pt x="1" y="349"/>
                      <a:pt x="103" y="451"/>
                      <a:pt x="245" y="451"/>
                    </a:cubicBezTo>
                    <a:cubicBezTo>
                      <a:pt x="367" y="431"/>
                      <a:pt x="449" y="329"/>
                      <a:pt x="449" y="207"/>
                    </a:cubicBezTo>
                    <a:cubicBezTo>
                      <a:pt x="449" y="96"/>
                      <a:pt x="364" y="1"/>
                      <a:pt x="2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 rot="10800000" flipH="1">
                <a:off x="8744073" y="4719388"/>
                <a:ext cx="48068" cy="40301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0" extrusionOk="0">
                    <a:moveTo>
                      <a:pt x="597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0" y="267"/>
                      <a:pt x="21" y="572"/>
                    </a:cubicBezTo>
                    <a:cubicBezTo>
                      <a:pt x="34" y="893"/>
                      <a:pt x="302" y="1100"/>
                      <a:pt x="577" y="1100"/>
                    </a:cubicBezTo>
                    <a:cubicBezTo>
                      <a:pt x="720" y="1100"/>
                      <a:pt x="866" y="1043"/>
                      <a:pt x="977" y="918"/>
                    </a:cubicBezTo>
                    <a:cubicBezTo>
                      <a:pt x="1312" y="564"/>
                      <a:pt x="1056" y="0"/>
                      <a:pt x="5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 rot="10800000" flipH="1">
                <a:off x="9300230" y="4712170"/>
                <a:ext cx="56275" cy="4751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297" extrusionOk="0">
                    <a:moveTo>
                      <a:pt x="699" y="0"/>
                    </a:moveTo>
                    <a:cubicBezTo>
                      <a:pt x="684" y="0"/>
                      <a:pt x="668" y="1"/>
                      <a:pt x="652" y="2"/>
                    </a:cubicBezTo>
                    <a:cubicBezTo>
                      <a:pt x="285" y="2"/>
                      <a:pt x="0" y="307"/>
                      <a:pt x="21" y="674"/>
                    </a:cubicBezTo>
                    <a:cubicBezTo>
                      <a:pt x="34" y="1059"/>
                      <a:pt x="342" y="1297"/>
                      <a:pt x="667" y="1297"/>
                    </a:cubicBezTo>
                    <a:cubicBezTo>
                      <a:pt x="841" y="1297"/>
                      <a:pt x="1019" y="1229"/>
                      <a:pt x="1160" y="1081"/>
                    </a:cubicBezTo>
                    <a:cubicBezTo>
                      <a:pt x="1536" y="665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 rot="10800000" flipH="1">
                <a:off x="5596472" y="4758004"/>
                <a:ext cx="4103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87" extrusionOk="0">
                    <a:moveTo>
                      <a:pt x="57" y="1"/>
                    </a:moveTo>
                    <a:cubicBezTo>
                      <a:pt x="53" y="1"/>
                      <a:pt x="47" y="1"/>
                      <a:pt x="41" y="2"/>
                    </a:cubicBezTo>
                    <a:cubicBezTo>
                      <a:pt x="21" y="2"/>
                      <a:pt x="1" y="23"/>
                      <a:pt x="1" y="64"/>
                    </a:cubicBezTo>
                    <a:cubicBezTo>
                      <a:pt x="1" y="80"/>
                      <a:pt x="6" y="86"/>
                      <a:pt x="15" y="86"/>
                    </a:cubicBezTo>
                    <a:cubicBezTo>
                      <a:pt x="46" y="86"/>
                      <a:pt x="112" y="1"/>
                      <a:pt x="5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 rot="10800000" flipH="1">
                <a:off x="5500299" y="47581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1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02" y="61"/>
                      <a:pt x="102" y="41"/>
                    </a:cubicBezTo>
                    <a:cubicBezTo>
                      <a:pt x="102" y="20"/>
                      <a:pt x="8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 rot="10800000" flipH="1">
                <a:off x="6654380" y="4749138"/>
                <a:ext cx="15681" cy="14142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6" extrusionOk="0">
                    <a:moveTo>
                      <a:pt x="241" y="1"/>
                    </a:moveTo>
                    <a:cubicBezTo>
                      <a:pt x="192" y="1"/>
                      <a:pt x="143" y="19"/>
                      <a:pt x="102" y="59"/>
                    </a:cubicBezTo>
                    <a:cubicBezTo>
                      <a:pt x="0" y="182"/>
                      <a:pt x="82" y="385"/>
                      <a:pt x="244" y="385"/>
                    </a:cubicBezTo>
                    <a:cubicBezTo>
                      <a:pt x="346" y="365"/>
                      <a:pt x="428" y="283"/>
                      <a:pt x="428" y="182"/>
                    </a:cubicBezTo>
                    <a:cubicBezTo>
                      <a:pt x="428" y="73"/>
                      <a:pt x="337" y="1"/>
                      <a:pt x="2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 rot="10800000" flipH="1">
                <a:off x="5691913" y="4759579"/>
                <a:ext cx="5239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4" extrusionOk="0">
                    <a:moveTo>
                      <a:pt x="61" y="0"/>
                    </a:moveTo>
                    <a:cubicBezTo>
                      <a:pt x="21" y="0"/>
                      <a:pt x="0" y="41"/>
                      <a:pt x="0" y="82"/>
                    </a:cubicBezTo>
                    <a:cubicBezTo>
                      <a:pt x="0" y="122"/>
                      <a:pt x="41" y="163"/>
                      <a:pt x="82" y="163"/>
                    </a:cubicBezTo>
                    <a:cubicBezTo>
                      <a:pt x="102" y="143"/>
                      <a:pt x="143" y="122"/>
                      <a:pt x="143" y="82"/>
                    </a:cubicBezTo>
                    <a:cubicBezTo>
                      <a:pt x="143" y="41"/>
                      <a:pt x="102" y="0"/>
                      <a:pt x="6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 rot="10800000" flipH="1">
                <a:off x="5404858" y="476404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41"/>
                      <a:pt x="21" y="61"/>
                      <a:pt x="42" y="61"/>
                    </a:cubicBezTo>
                    <a:cubicBezTo>
                      <a:pt x="42" y="61"/>
                      <a:pt x="62" y="41"/>
                      <a:pt x="62" y="41"/>
                    </a:cubicBezTo>
                    <a:cubicBezTo>
                      <a:pt x="62" y="2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 rot="10800000" flipH="1">
                <a:off x="6269467" y="4759066"/>
                <a:ext cx="11614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2" extrusionOk="0">
                    <a:moveTo>
                      <a:pt x="200" y="0"/>
                    </a:moveTo>
                    <a:cubicBezTo>
                      <a:pt x="190" y="0"/>
                      <a:pt x="180" y="1"/>
                      <a:pt x="169" y="4"/>
                    </a:cubicBezTo>
                    <a:cubicBezTo>
                      <a:pt x="0" y="4"/>
                      <a:pt x="179" y="202"/>
                      <a:pt x="268" y="202"/>
                    </a:cubicBezTo>
                    <a:cubicBezTo>
                      <a:pt x="297" y="202"/>
                      <a:pt x="317" y="181"/>
                      <a:pt x="312" y="126"/>
                    </a:cubicBezTo>
                    <a:cubicBezTo>
                      <a:pt x="312" y="55"/>
                      <a:pt x="266" y="0"/>
                      <a:pt x="20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 rot="10800000" flipH="1">
                <a:off x="8918504" y="4723418"/>
                <a:ext cx="52025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192" extrusionOk="0">
                    <a:moveTo>
                      <a:pt x="616" y="0"/>
                    </a:moveTo>
                    <a:cubicBezTo>
                      <a:pt x="608" y="0"/>
                      <a:pt x="599" y="0"/>
                      <a:pt x="591" y="1"/>
                    </a:cubicBezTo>
                    <a:cubicBezTo>
                      <a:pt x="265" y="1"/>
                      <a:pt x="1" y="286"/>
                      <a:pt x="21" y="611"/>
                    </a:cubicBezTo>
                    <a:cubicBezTo>
                      <a:pt x="35" y="971"/>
                      <a:pt x="319" y="1192"/>
                      <a:pt x="617" y="1192"/>
                    </a:cubicBezTo>
                    <a:cubicBezTo>
                      <a:pt x="773" y="1192"/>
                      <a:pt x="933" y="1131"/>
                      <a:pt x="1059" y="998"/>
                    </a:cubicBezTo>
                    <a:cubicBezTo>
                      <a:pt x="1420" y="617"/>
                      <a:pt x="1130" y="0"/>
                      <a:pt x="61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 rot="10800000" flipH="1">
                <a:off x="8182933" y="4740198"/>
                <a:ext cx="34073" cy="2898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91" extrusionOk="0">
                    <a:moveTo>
                      <a:pt x="402" y="0"/>
                    </a:moveTo>
                    <a:cubicBezTo>
                      <a:pt x="194" y="0"/>
                      <a:pt x="0" y="162"/>
                      <a:pt x="14" y="404"/>
                    </a:cubicBezTo>
                    <a:cubicBezTo>
                      <a:pt x="14" y="627"/>
                      <a:pt x="197" y="790"/>
                      <a:pt x="421" y="790"/>
                    </a:cubicBezTo>
                    <a:cubicBezTo>
                      <a:pt x="767" y="770"/>
                      <a:pt x="930" y="343"/>
                      <a:pt x="665" y="98"/>
                    </a:cubicBezTo>
                    <a:cubicBezTo>
                      <a:pt x="585" y="31"/>
                      <a:pt x="492" y="0"/>
                      <a:pt x="4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 rot="10800000" flipH="1">
                <a:off x="8356412" y="4739392"/>
                <a:ext cx="37297" cy="31582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862" extrusionOk="0">
                    <a:moveTo>
                      <a:pt x="450" y="1"/>
                    </a:moveTo>
                    <a:cubicBezTo>
                      <a:pt x="220" y="1"/>
                      <a:pt x="0" y="182"/>
                      <a:pt x="0" y="453"/>
                    </a:cubicBezTo>
                    <a:cubicBezTo>
                      <a:pt x="19" y="684"/>
                      <a:pt x="204" y="861"/>
                      <a:pt x="431" y="861"/>
                    </a:cubicBezTo>
                    <a:cubicBezTo>
                      <a:pt x="443" y="861"/>
                      <a:pt x="456" y="861"/>
                      <a:pt x="468" y="860"/>
                    </a:cubicBezTo>
                    <a:cubicBezTo>
                      <a:pt x="834" y="860"/>
                      <a:pt x="1018" y="371"/>
                      <a:pt x="733" y="107"/>
                    </a:cubicBezTo>
                    <a:cubicBezTo>
                      <a:pt x="647" y="34"/>
                      <a:pt x="548" y="1"/>
                      <a:pt x="4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 rot="10800000" flipH="1">
                <a:off x="5786291" y="4768592"/>
                <a:ext cx="7218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27" extrusionOk="0">
                    <a:moveTo>
                      <a:pt x="132" y="1"/>
                    </a:moveTo>
                    <a:cubicBezTo>
                      <a:pt x="125" y="1"/>
                      <a:pt x="117" y="2"/>
                      <a:pt x="110" y="6"/>
                    </a:cubicBezTo>
                    <a:cubicBezTo>
                      <a:pt x="1" y="6"/>
                      <a:pt x="120" y="126"/>
                      <a:pt x="171" y="126"/>
                    </a:cubicBezTo>
                    <a:cubicBezTo>
                      <a:pt x="187" y="126"/>
                      <a:pt x="196" y="115"/>
                      <a:pt x="192" y="87"/>
                    </a:cubicBezTo>
                    <a:cubicBezTo>
                      <a:pt x="192" y="37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 rot="10800000" flipH="1">
                <a:off x="5309454" y="4773758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21"/>
                    </a:cubicBezTo>
                    <a:cubicBezTo>
                      <a:pt x="0" y="21"/>
                      <a:pt x="21" y="42"/>
                      <a:pt x="21" y="42"/>
                    </a:cubicBezTo>
                    <a:cubicBezTo>
                      <a:pt x="41" y="42"/>
                      <a:pt x="41" y="21"/>
                      <a:pt x="41" y="21"/>
                    </a:cubicBezTo>
                    <a:cubicBezTo>
                      <a:pt x="4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 rot="10800000" flipH="1">
                <a:off x="9394902" y="4726019"/>
                <a:ext cx="57228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45" extrusionOk="0">
                    <a:moveTo>
                      <a:pt x="677" y="0"/>
                    </a:moveTo>
                    <a:cubicBezTo>
                      <a:pt x="669" y="0"/>
                      <a:pt x="660" y="1"/>
                      <a:pt x="652" y="1"/>
                    </a:cubicBezTo>
                    <a:cubicBezTo>
                      <a:pt x="286" y="21"/>
                      <a:pt x="1" y="326"/>
                      <a:pt x="21" y="713"/>
                    </a:cubicBezTo>
                    <a:cubicBezTo>
                      <a:pt x="34" y="1098"/>
                      <a:pt x="351" y="1345"/>
                      <a:pt x="683" y="1345"/>
                    </a:cubicBezTo>
                    <a:cubicBezTo>
                      <a:pt x="859" y="1345"/>
                      <a:pt x="1040" y="1275"/>
                      <a:pt x="1181" y="1120"/>
                    </a:cubicBezTo>
                    <a:cubicBezTo>
                      <a:pt x="1562" y="679"/>
                      <a:pt x="1251" y="0"/>
                      <a:pt x="6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 rot="10800000" flipH="1">
                <a:off x="7135943" y="4757528"/>
                <a:ext cx="19088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90" extrusionOk="0">
                    <a:moveTo>
                      <a:pt x="270" y="1"/>
                    </a:moveTo>
                    <a:cubicBezTo>
                      <a:pt x="136" y="1"/>
                      <a:pt x="1" y="92"/>
                      <a:pt x="22" y="270"/>
                    </a:cubicBezTo>
                    <a:cubicBezTo>
                      <a:pt x="41" y="418"/>
                      <a:pt x="151" y="489"/>
                      <a:pt x="262" y="489"/>
                    </a:cubicBezTo>
                    <a:cubicBezTo>
                      <a:pt x="381" y="489"/>
                      <a:pt x="500" y="408"/>
                      <a:pt x="510" y="250"/>
                    </a:cubicBezTo>
                    <a:cubicBezTo>
                      <a:pt x="520" y="82"/>
                      <a:pt x="396" y="1"/>
                      <a:pt x="27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 rot="10800000" flipH="1">
                <a:off x="8433424" y="4749834"/>
                <a:ext cx="40045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4" extrusionOk="0">
                    <a:moveTo>
                      <a:pt x="471" y="0"/>
                    </a:moveTo>
                    <a:cubicBezTo>
                      <a:pt x="228" y="0"/>
                      <a:pt x="0" y="194"/>
                      <a:pt x="14" y="474"/>
                    </a:cubicBezTo>
                    <a:cubicBezTo>
                      <a:pt x="14" y="726"/>
                      <a:pt x="218" y="923"/>
                      <a:pt x="466" y="923"/>
                    </a:cubicBezTo>
                    <a:cubicBezTo>
                      <a:pt x="478" y="923"/>
                      <a:pt x="491" y="923"/>
                      <a:pt x="503" y="922"/>
                    </a:cubicBezTo>
                    <a:cubicBezTo>
                      <a:pt x="910" y="901"/>
                      <a:pt x="1093" y="393"/>
                      <a:pt x="788" y="128"/>
                    </a:cubicBezTo>
                    <a:cubicBezTo>
                      <a:pt x="693" y="40"/>
                      <a:pt x="580" y="0"/>
                      <a:pt x="47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 rot="10800000" flipH="1">
                <a:off x="8824602" y="4741260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0"/>
                      <a:pt x="570" y="1"/>
                    </a:cubicBezTo>
                    <a:cubicBezTo>
                      <a:pt x="244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1"/>
                      <a:pt x="1038" y="977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 rot="10800000" flipH="1">
                <a:off x="5882025" y="4777275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26" y="1"/>
                    </a:moveTo>
                    <a:cubicBezTo>
                      <a:pt x="118" y="1"/>
                      <a:pt x="110" y="2"/>
                      <a:pt x="102" y="5"/>
                    </a:cubicBezTo>
                    <a:cubicBezTo>
                      <a:pt x="41" y="5"/>
                      <a:pt x="0" y="45"/>
                      <a:pt x="0" y="106"/>
                    </a:cubicBezTo>
                    <a:cubicBezTo>
                      <a:pt x="0" y="157"/>
                      <a:pt x="41" y="193"/>
                      <a:pt x="90" y="193"/>
                    </a:cubicBezTo>
                    <a:cubicBezTo>
                      <a:pt x="101" y="193"/>
                      <a:pt x="111" y="191"/>
                      <a:pt x="122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3" y="1"/>
                      <a:pt x="1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 rot="10800000" flipH="1">
                <a:off x="6746523" y="4769948"/>
                <a:ext cx="18209" cy="1502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10" extrusionOk="0">
                    <a:moveTo>
                      <a:pt x="273" y="0"/>
                    </a:moveTo>
                    <a:cubicBezTo>
                      <a:pt x="1" y="0"/>
                      <a:pt x="7" y="410"/>
                      <a:pt x="258" y="410"/>
                    </a:cubicBezTo>
                    <a:cubicBezTo>
                      <a:pt x="269" y="410"/>
                      <a:pt x="281" y="409"/>
                      <a:pt x="293" y="407"/>
                    </a:cubicBezTo>
                    <a:cubicBezTo>
                      <a:pt x="415" y="407"/>
                      <a:pt x="497" y="306"/>
                      <a:pt x="497" y="204"/>
                    </a:cubicBezTo>
                    <a:cubicBezTo>
                      <a:pt x="476" y="82"/>
                      <a:pt x="395" y="0"/>
                      <a:pt x="27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 rot="10800000" flipH="1">
                <a:off x="8083792" y="4758077"/>
                <a:ext cx="38323" cy="2839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75" extrusionOk="0">
                    <a:moveTo>
                      <a:pt x="522" y="0"/>
                    </a:moveTo>
                    <a:cubicBezTo>
                      <a:pt x="515" y="0"/>
                      <a:pt x="509" y="0"/>
                      <a:pt x="502" y="1"/>
                    </a:cubicBezTo>
                    <a:cubicBezTo>
                      <a:pt x="0" y="41"/>
                      <a:pt x="33" y="774"/>
                      <a:pt x="523" y="774"/>
                    </a:cubicBezTo>
                    <a:cubicBezTo>
                      <a:pt x="529" y="774"/>
                      <a:pt x="536" y="774"/>
                      <a:pt x="543" y="774"/>
                    </a:cubicBezTo>
                    <a:cubicBezTo>
                      <a:pt x="1045" y="754"/>
                      <a:pt x="1012" y="0"/>
                      <a:pt x="5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 rot="10800000" flipH="1">
                <a:off x="6364358" y="4775993"/>
                <a:ext cx="11211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9" extrusionOk="0">
                    <a:moveTo>
                      <a:pt x="169" y="0"/>
                    </a:moveTo>
                    <a:cubicBezTo>
                      <a:pt x="160" y="0"/>
                      <a:pt x="152" y="1"/>
                      <a:pt x="143" y="3"/>
                    </a:cubicBezTo>
                    <a:cubicBezTo>
                      <a:pt x="62" y="3"/>
                      <a:pt x="1" y="64"/>
                      <a:pt x="1" y="166"/>
                    </a:cubicBezTo>
                    <a:cubicBezTo>
                      <a:pt x="1" y="247"/>
                      <a:pt x="82" y="309"/>
                      <a:pt x="163" y="309"/>
                    </a:cubicBezTo>
                    <a:cubicBezTo>
                      <a:pt x="245" y="309"/>
                      <a:pt x="306" y="227"/>
                      <a:pt x="306" y="146"/>
                    </a:cubicBezTo>
                    <a:cubicBezTo>
                      <a:pt x="306" y="73"/>
                      <a:pt x="241" y="0"/>
                      <a:pt x="16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 rot="10800000" flipH="1">
                <a:off x="5214783" y="478793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 rot="10800000" flipH="1">
                <a:off x="8502705" y="4753607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2" y="0"/>
                    </a:moveTo>
                    <a:cubicBezTo>
                      <a:pt x="515" y="0"/>
                      <a:pt x="384" y="50"/>
                      <a:pt x="280" y="161"/>
                    </a:cubicBezTo>
                    <a:cubicBezTo>
                      <a:pt x="1" y="480"/>
                      <a:pt x="230" y="976"/>
                      <a:pt x="642" y="976"/>
                    </a:cubicBezTo>
                    <a:cubicBezTo>
                      <a:pt x="650" y="976"/>
                      <a:pt x="659" y="975"/>
                      <a:pt x="667" y="975"/>
                    </a:cubicBezTo>
                    <a:cubicBezTo>
                      <a:pt x="931" y="975"/>
                      <a:pt x="1135" y="751"/>
                      <a:pt x="1135" y="466"/>
                    </a:cubicBezTo>
                    <a:cubicBezTo>
                      <a:pt x="1122" y="185"/>
                      <a:pt x="887" y="0"/>
                      <a:pt x="6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 rot="10800000" flipH="1">
                <a:off x="8653872" y="4749944"/>
                <a:ext cx="46603" cy="3956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0" extrusionOk="0">
                    <a:moveTo>
                      <a:pt x="577" y="0"/>
                    </a:moveTo>
                    <a:cubicBezTo>
                      <a:pt x="561" y="0"/>
                      <a:pt x="545" y="1"/>
                      <a:pt x="529" y="2"/>
                    </a:cubicBezTo>
                    <a:cubicBezTo>
                      <a:pt x="224" y="2"/>
                      <a:pt x="0" y="267"/>
                      <a:pt x="21" y="552"/>
                    </a:cubicBezTo>
                    <a:cubicBezTo>
                      <a:pt x="34" y="873"/>
                      <a:pt x="293" y="1079"/>
                      <a:pt x="562" y="1079"/>
                    </a:cubicBezTo>
                    <a:cubicBezTo>
                      <a:pt x="702" y="1079"/>
                      <a:pt x="845" y="1023"/>
                      <a:pt x="957" y="898"/>
                    </a:cubicBezTo>
                    <a:cubicBezTo>
                      <a:pt x="1271" y="544"/>
                      <a:pt x="1016" y="0"/>
                      <a:pt x="5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 rot="10800000" flipH="1">
                <a:off x="7228416" y="4771523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337" y="0"/>
                    </a:moveTo>
                    <a:cubicBezTo>
                      <a:pt x="277" y="0"/>
                      <a:pt x="215" y="21"/>
                      <a:pt x="163" y="66"/>
                    </a:cubicBezTo>
                    <a:cubicBezTo>
                      <a:pt x="1" y="229"/>
                      <a:pt x="102" y="514"/>
                      <a:pt x="347" y="514"/>
                    </a:cubicBezTo>
                    <a:cubicBezTo>
                      <a:pt x="469" y="514"/>
                      <a:pt x="591" y="392"/>
                      <a:pt x="591" y="249"/>
                    </a:cubicBezTo>
                    <a:cubicBezTo>
                      <a:pt x="591" y="96"/>
                      <a:pt x="467" y="0"/>
                      <a:pt x="33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 rot="10800000" flipH="1">
                <a:off x="8264195" y="4764818"/>
                <a:ext cx="36308" cy="3125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53" extrusionOk="0">
                    <a:moveTo>
                      <a:pt x="425" y="1"/>
                    </a:moveTo>
                    <a:cubicBezTo>
                      <a:pt x="208" y="1"/>
                      <a:pt x="0" y="180"/>
                      <a:pt x="14" y="446"/>
                    </a:cubicBezTo>
                    <a:cubicBezTo>
                      <a:pt x="14" y="670"/>
                      <a:pt x="218" y="853"/>
                      <a:pt x="442" y="853"/>
                    </a:cubicBezTo>
                    <a:cubicBezTo>
                      <a:pt x="828" y="832"/>
                      <a:pt x="991" y="364"/>
                      <a:pt x="706" y="120"/>
                    </a:cubicBezTo>
                    <a:cubicBezTo>
                      <a:pt x="623" y="38"/>
                      <a:pt x="523" y="1"/>
                      <a:pt x="4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 rot="10800000" flipH="1">
                <a:off x="9488108" y="4746903"/>
                <a:ext cx="58730" cy="5001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365" extrusionOk="0">
                    <a:moveTo>
                      <a:pt x="697" y="0"/>
                    </a:moveTo>
                    <a:cubicBezTo>
                      <a:pt x="689" y="0"/>
                      <a:pt x="680" y="0"/>
                      <a:pt x="672" y="1"/>
                    </a:cubicBezTo>
                    <a:cubicBezTo>
                      <a:pt x="285" y="21"/>
                      <a:pt x="0" y="326"/>
                      <a:pt x="21" y="713"/>
                    </a:cubicBezTo>
                    <a:cubicBezTo>
                      <a:pt x="34" y="1113"/>
                      <a:pt x="362" y="1364"/>
                      <a:pt x="701" y="1364"/>
                    </a:cubicBezTo>
                    <a:cubicBezTo>
                      <a:pt x="879" y="1364"/>
                      <a:pt x="1061" y="1295"/>
                      <a:pt x="1201" y="1140"/>
                    </a:cubicBezTo>
                    <a:cubicBezTo>
                      <a:pt x="1602" y="699"/>
                      <a:pt x="1291" y="0"/>
                      <a:pt x="6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 rot="10800000" flipH="1">
                <a:off x="5976696" y="4792480"/>
                <a:ext cx="9086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82" extrusionOk="0">
                    <a:moveTo>
                      <a:pt x="122" y="1"/>
                    </a:moveTo>
                    <a:cubicBezTo>
                      <a:pt x="61" y="1"/>
                      <a:pt x="0" y="62"/>
                      <a:pt x="0" y="123"/>
                    </a:cubicBezTo>
                    <a:cubicBezTo>
                      <a:pt x="5" y="165"/>
                      <a:pt x="23" y="181"/>
                      <a:pt x="45" y="181"/>
                    </a:cubicBezTo>
                    <a:cubicBezTo>
                      <a:pt x="120" y="181"/>
                      <a:pt x="248" y="1"/>
                      <a:pt x="1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 rot="10800000" flipH="1">
                <a:off x="7994067" y="4773025"/>
                <a:ext cx="2762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35" extrusionOk="0">
                    <a:moveTo>
                      <a:pt x="401" y="1"/>
                    </a:moveTo>
                    <a:cubicBezTo>
                      <a:pt x="390" y="1"/>
                      <a:pt x="379" y="1"/>
                      <a:pt x="367" y="2"/>
                    </a:cubicBezTo>
                    <a:cubicBezTo>
                      <a:pt x="163" y="2"/>
                      <a:pt x="1" y="165"/>
                      <a:pt x="21" y="369"/>
                    </a:cubicBezTo>
                    <a:cubicBezTo>
                      <a:pt x="21" y="572"/>
                      <a:pt x="204" y="735"/>
                      <a:pt x="408" y="735"/>
                    </a:cubicBezTo>
                    <a:cubicBezTo>
                      <a:pt x="591" y="715"/>
                      <a:pt x="754" y="552"/>
                      <a:pt x="754" y="348"/>
                    </a:cubicBezTo>
                    <a:cubicBezTo>
                      <a:pt x="734" y="156"/>
                      <a:pt x="588" y="1"/>
                      <a:pt x="40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 rot="10800000" flipH="1">
                <a:off x="7326092" y="4782771"/>
                <a:ext cx="22935" cy="1938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29" extrusionOk="0">
                    <a:moveTo>
                      <a:pt x="289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22" y="1"/>
                      <a:pt x="0" y="123"/>
                      <a:pt x="21" y="286"/>
                    </a:cubicBezTo>
                    <a:cubicBezTo>
                      <a:pt x="21" y="434"/>
                      <a:pt x="145" y="529"/>
                      <a:pt x="277" y="529"/>
                    </a:cubicBezTo>
                    <a:cubicBezTo>
                      <a:pt x="344" y="529"/>
                      <a:pt x="413" y="504"/>
                      <a:pt x="468" y="449"/>
                    </a:cubicBezTo>
                    <a:cubicBezTo>
                      <a:pt x="626" y="272"/>
                      <a:pt x="517" y="0"/>
                      <a:pt x="28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 rot="10800000" flipH="1">
                <a:off x="6840938" y="4790098"/>
                <a:ext cx="17733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21" extrusionOk="0">
                    <a:moveTo>
                      <a:pt x="276" y="0"/>
                    </a:moveTo>
                    <a:cubicBezTo>
                      <a:pt x="219" y="0"/>
                      <a:pt x="160" y="23"/>
                      <a:pt x="117" y="73"/>
                    </a:cubicBezTo>
                    <a:cubicBezTo>
                      <a:pt x="1" y="209"/>
                      <a:pt x="89" y="420"/>
                      <a:pt x="257" y="420"/>
                    </a:cubicBezTo>
                    <a:cubicBezTo>
                      <a:pt x="265" y="420"/>
                      <a:pt x="272" y="420"/>
                      <a:pt x="280" y="419"/>
                    </a:cubicBezTo>
                    <a:cubicBezTo>
                      <a:pt x="402" y="419"/>
                      <a:pt x="484" y="317"/>
                      <a:pt x="484" y="195"/>
                    </a:cubicBezTo>
                    <a:cubicBezTo>
                      <a:pt x="484" y="76"/>
                      <a:pt x="381" y="0"/>
                      <a:pt x="27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 rot="10800000" flipH="1">
                <a:off x="8731397" y="4763609"/>
                <a:ext cx="49058" cy="4224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3" extrusionOk="0">
                    <a:moveTo>
                      <a:pt x="595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21"/>
                      <a:pt x="0" y="285"/>
                      <a:pt x="21" y="611"/>
                    </a:cubicBezTo>
                    <a:cubicBezTo>
                      <a:pt x="34" y="942"/>
                      <a:pt x="306" y="1153"/>
                      <a:pt x="589" y="1153"/>
                    </a:cubicBezTo>
                    <a:cubicBezTo>
                      <a:pt x="742" y="1153"/>
                      <a:pt x="897" y="1092"/>
                      <a:pt x="1018" y="957"/>
                    </a:cubicBezTo>
                    <a:cubicBezTo>
                      <a:pt x="1338" y="597"/>
                      <a:pt x="1087" y="0"/>
                      <a:pt x="5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 rot="10800000" flipH="1">
                <a:off x="6455329" y="4796730"/>
                <a:ext cx="14948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3" extrusionOk="0">
                    <a:moveTo>
                      <a:pt x="255" y="0"/>
                    </a:moveTo>
                    <a:cubicBezTo>
                      <a:pt x="245" y="0"/>
                      <a:pt x="235" y="1"/>
                      <a:pt x="224" y="3"/>
                    </a:cubicBezTo>
                    <a:cubicBezTo>
                      <a:pt x="82" y="3"/>
                      <a:pt x="0" y="186"/>
                      <a:pt x="122" y="288"/>
                    </a:cubicBezTo>
                    <a:cubicBezTo>
                      <a:pt x="153" y="319"/>
                      <a:pt x="191" y="333"/>
                      <a:pt x="230" y="333"/>
                    </a:cubicBezTo>
                    <a:cubicBezTo>
                      <a:pt x="318" y="333"/>
                      <a:pt x="407" y="259"/>
                      <a:pt x="407" y="146"/>
                    </a:cubicBezTo>
                    <a:cubicBezTo>
                      <a:pt x="389" y="73"/>
                      <a:pt x="338" y="0"/>
                      <a:pt x="25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 rot="10800000" flipH="1">
                <a:off x="7899396" y="4784200"/>
                <a:ext cx="29860" cy="2604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1" extrusionOk="0">
                    <a:moveTo>
                      <a:pt x="358" y="1"/>
                    </a:moveTo>
                    <a:cubicBezTo>
                      <a:pt x="176" y="1"/>
                      <a:pt x="0" y="154"/>
                      <a:pt x="0" y="365"/>
                    </a:cubicBezTo>
                    <a:cubicBezTo>
                      <a:pt x="21" y="548"/>
                      <a:pt x="184" y="711"/>
                      <a:pt x="367" y="711"/>
                    </a:cubicBezTo>
                    <a:cubicBezTo>
                      <a:pt x="692" y="690"/>
                      <a:pt x="814" y="304"/>
                      <a:pt x="591" y="100"/>
                    </a:cubicBezTo>
                    <a:cubicBezTo>
                      <a:pt x="522" y="31"/>
                      <a:pt x="439" y="1"/>
                      <a:pt x="35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 rot="10800000" flipH="1">
                <a:off x="7421496" y="4791564"/>
                <a:ext cx="24657" cy="20554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1" extrusionOk="0">
                    <a:moveTo>
                      <a:pt x="290" y="0"/>
                    </a:moveTo>
                    <a:cubicBezTo>
                      <a:pt x="142" y="0"/>
                      <a:pt x="1" y="122"/>
                      <a:pt x="1" y="294"/>
                    </a:cubicBezTo>
                    <a:cubicBezTo>
                      <a:pt x="20" y="445"/>
                      <a:pt x="126" y="560"/>
                      <a:pt x="271" y="560"/>
                    </a:cubicBezTo>
                    <a:cubicBezTo>
                      <a:pt x="283" y="560"/>
                      <a:pt x="294" y="560"/>
                      <a:pt x="306" y="558"/>
                    </a:cubicBezTo>
                    <a:cubicBezTo>
                      <a:pt x="550" y="558"/>
                      <a:pt x="672" y="233"/>
                      <a:pt x="469" y="70"/>
                    </a:cubicBezTo>
                    <a:cubicBezTo>
                      <a:pt x="415" y="22"/>
                      <a:pt x="352" y="0"/>
                      <a:pt x="29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 rot="10800000" flipH="1">
                <a:off x="8337250" y="4780426"/>
                <a:ext cx="38579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4" extrusionOk="0">
                    <a:moveTo>
                      <a:pt x="595" y="1"/>
                    </a:moveTo>
                    <a:cubicBezTo>
                      <a:pt x="482" y="1"/>
                      <a:pt x="368" y="44"/>
                      <a:pt x="279" y="140"/>
                    </a:cubicBezTo>
                    <a:cubicBezTo>
                      <a:pt x="0" y="438"/>
                      <a:pt x="209" y="893"/>
                      <a:pt x="599" y="893"/>
                    </a:cubicBezTo>
                    <a:cubicBezTo>
                      <a:pt x="608" y="893"/>
                      <a:pt x="616" y="893"/>
                      <a:pt x="625" y="892"/>
                    </a:cubicBezTo>
                    <a:cubicBezTo>
                      <a:pt x="869" y="892"/>
                      <a:pt x="1052" y="669"/>
                      <a:pt x="1052" y="424"/>
                    </a:cubicBezTo>
                    <a:cubicBezTo>
                      <a:pt x="1039" y="168"/>
                      <a:pt x="819" y="1"/>
                      <a:pt x="59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 rot="10800000" flipH="1">
                <a:off x="6069133" y="4806549"/>
                <a:ext cx="12713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66" extrusionOk="0">
                    <a:moveTo>
                      <a:pt x="184" y="1"/>
                    </a:moveTo>
                    <a:cubicBezTo>
                      <a:pt x="1" y="1"/>
                      <a:pt x="1" y="265"/>
                      <a:pt x="184" y="265"/>
                    </a:cubicBezTo>
                    <a:cubicBezTo>
                      <a:pt x="347" y="265"/>
                      <a:pt x="347" y="1"/>
                      <a:pt x="18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 rot="10800000" flipH="1">
                <a:off x="7800438" y="4793103"/>
                <a:ext cx="28907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66" extrusionOk="0">
                    <a:moveTo>
                      <a:pt x="451" y="0"/>
                    </a:moveTo>
                    <a:cubicBezTo>
                      <a:pt x="362" y="0"/>
                      <a:pt x="270" y="36"/>
                      <a:pt x="199" y="115"/>
                    </a:cubicBezTo>
                    <a:cubicBezTo>
                      <a:pt x="1" y="333"/>
                      <a:pt x="149" y="665"/>
                      <a:pt x="437" y="665"/>
                    </a:cubicBezTo>
                    <a:cubicBezTo>
                      <a:pt x="446" y="665"/>
                      <a:pt x="454" y="665"/>
                      <a:pt x="463" y="664"/>
                    </a:cubicBezTo>
                    <a:cubicBezTo>
                      <a:pt x="646" y="664"/>
                      <a:pt x="789" y="502"/>
                      <a:pt x="768" y="319"/>
                    </a:cubicBezTo>
                    <a:cubicBezTo>
                      <a:pt x="768" y="121"/>
                      <a:pt x="615" y="0"/>
                      <a:pt x="45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 rot="10800000" flipH="1">
                <a:off x="7516937" y="4796876"/>
                <a:ext cx="25207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92" extrusionOk="0">
                    <a:moveTo>
                      <a:pt x="309" y="1"/>
                    </a:moveTo>
                    <a:cubicBezTo>
                      <a:pt x="301" y="1"/>
                      <a:pt x="293" y="1"/>
                      <a:pt x="285" y="2"/>
                    </a:cubicBezTo>
                    <a:cubicBezTo>
                      <a:pt x="123" y="2"/>
                      <a:pt x="1" y="144"/>
                      <a:pt x="21" y="307"/>
                    </a:cubicBezTo>
                    <a:cubicBezTo>
                      <a:pt x="21" y="480"/>
                      <a:pt x="160" y="592"/>
                      <a:pt x="308" y="592"/>
                    </a:cubicBezTo>
                    <a:cubicBezTo>
                      <a:pt x="386" y="592"/>
                      <a:pt x="466" y="560"/>
                      <a:pt x="530" y="490"/>
                    </a:cubicBezTo>
                    <a:cubicBezTo>
                      <a:pt x="688" y="312"/>
                      <a:pt x="558" y="1"/>
                      <a:pt x="30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 rot="10800000" flipH="1">
                <a:off x="8170989" y="4788596"/>
                <a:ext cx="35612" cy="3011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2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45"/>
                      <a:pt x="198" y="821"/>
                      <a:pt x="408" y="821"/>
                    </a:cubicBezTo>
                    <a:cubicBezTo>
                      <a:pt x="419" y="821"/>
                      <a:pt x="431" y="821"/>
                      <a:pt x="442" y="820"/>
                    </a:cubicBezTo>
                    <a:cubicBezTo>
                      <a:pt x="808" y="799"/>
                      <a:pt x="971" y="352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 rot="10800000" flipH="1">
                <a:off x="7609593" y="4799074"/>
                <a:ext cx="25903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12" extrusionOk="0">
                    <a:moveTo>
                      <a:pt x="398" y="1"/>
                    </a:moveTo>
                    <a:cubicBezTo>
                      <a:pt x="320" y="1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4" y="611"/>
                      <a:pt x="422" y="611"/>
                    </a:cubicBezTo>
                    <a:cubicBezTo>
                      <a:pt x="585" y="611"/>
                      <a:pt x="707" y="468"/>
                      <a:pt x="707" y="305"/>
                    </a:cubicBezTo>
                    <a:cubicBezTo>
                      <a:pt x="694" y="118"/>
                      <a:pt x="548" y="1"/>
                      <a:pt x="3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 rot="10800000" flipH="1">
                <a:off x="7704997" y="4797572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418" y="1"/>
                    </a:moveTo>
                    <a:cubicBezTo>
                      <a:pt x="334" y="1"/>
                      <a:pt x="248" y="32"/>
                      <a:pt x="179" y="102"/>
                    </a:cubicBezTo>
                    <a:cubicBezTo>
                      <a:pt x="1" y="319"/>
                      <a:pt x="149" y="652"/>
                      <a:pt x="419" y="652"/>
                    </a:cubicBezTo>
                    <a:cubicBezTo>
                      <a:pt x="427" y="652"/>
                      <a:pt x="435" y="652"/>
                      <a:pt x="443" y="651"/>
                    </a:cubicBezTo>
                    <a:cubicBezTo>
                      <a:pt x="606" y="651"/>
                      <a:pt x="748" y="489"/>
                      <a:pt x="748" y="305"/>
                    </a:cubicBezTo>
                    <a:cubicBezTo>
                      <a:pt x="735" y="118"/>
                      <a:pt x="580" y="1"/>
                      <a:pt x="41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 rot="10800000" flipH="1">
                <a:off x="8563633" y="4716457"/>
                <a:ext cx="77195" cy="106102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896" extrusionOk="0">
                    <a:moveTo>
                      <a:pt x="549" y="1"/>
                    </a:moveTo>
                    <a:cubicBezTo>
                      <a:pt x="274" y="1"/>
                      <a:pt x="0" y="189"/>
                      <a:pt x="21" y="558"/>
                    </a:cubicBezTo>
                    <a:lnTo>
                      <a:pt x="21" y="538"/>
                    </a:lnTo>
                    <a:cubicBezTo>
                      <a:pt x="21" y="830"/>
                      <a:pt x="264" y="1048"/>
                      <a:pt x="535" y="1048"/>
                    </a:cubicBezTo>
                    <a:cubicBezTo>
                      <a:pt x="547" y="1048"/>
                      <a:pt x="559" y="1048"/>
                      <a:pt x="571" y="1047"/>
                    </a:cubicBezTo>
                    <a:cubicBezTo>
                      <a:pt x="611" y="1047"/>
                      <a:pt x="652" y="1047"/>
                      <a:pt x="713" y="1026"/>
                    </a:cubicBezTo>
                    <a:lnTo>
                      <a:pt x="713" y="1026"/>
                    </a:lnTo>
                    <a:cubicBezTo>
                      <a:pt x="238" y="1284"/>
                      <a:pt x="437" y="1984"/>
                      <a:pt x="954" y="1984"/>
                    </a:cubicBezTo>
                    <a:cubicBezTo>
                      <a:pt x="969" y="1984"/>
                      <a:pt x="983" y="1984"/>
                      <a:pt x="998" y="1983"/>
                    </a:cubicBezTo>
                    <a:cubicBezTo>
                      <a:pt x="1064" y="1983"/>
                      <a:pt x="1117" y="1969"/>
                      <a:pt x="1167" y="1943"/>
                    </a:cubicBezTo>
                    <a:lnTo>
                      <a:pt x="1167" y="1943"/>
                    </a:lnTo>
                    <a:cubicBezTo>
                      <a:pt x="1006" y="2047"/>
                      <a:pt x="917" y="2220"/>
                      <a:pt x="917" y="2410"/>
                    </a:cubicBezTo>
                    <a:cubicBezTo>
                      <a:pt x="930" y="2706"/>
                      <a:pt x="1175" y="2895"/>
                      <a:pt x="1434" y="2895"/>
                    </a:cubicBezTo>
                    <a:cubicBezTo>
                      <a:pt x="1566" y="2895"/>
                      <a:pt x="1702" y="2846"/>
                      <a:pt x="1812" y="2736"/>
                    </a:cubicBezTo>
                    <a:cubicBezTo>
                      <a:pt x="2107" y="2402"/>
                      <a:pt x="1871" y="1879"/>
                      <a:pt x="1452" y="1879"/>
                    </a:cubicBezTo>
                    <a:cubicBezTo>
                      <a:pt x="1436" y="1879"/>
                      <a:pt x="1421" y="1880"/>
                      <a:pt x="1405" y="1881"/>
                    </a:cubicBezTo>
                    <a:cubicBezTo>
                      <a:pt x="1324" y="1881"/>
                      <a:pt x="1263" y="1901"/>
                      <a:pt x="1202" y="1922"/>
                    </a:cubicBezTo>
                    <a:cubicBezTo>
                      <a:pt x="1745" y="1708"/>
                      <a:pt x="1567" y="939"/>
                      <a:pt x="1037" y="939"/>
                    </a:cubicBezTo>
                    <a:cubicBezTo>
                      <a:pt x="1011" y="939"/>
                      <a:pt x="985" y="941"/>
                      <a:pt x="957" y="945"/>
                    </a:cubicBezTo>
                    <a:cubicBezTo>
                      <a:pt x="917" y="963"/>
                      <a:pt x="876" y="972"/>
                      <a:pt x="836" y="972"/>
                    </a:cubicBezTo>
                    <a:cubicBezTo>
                      <a:pt x="655" y="972"/>
                      <a:pt x="500" y="799"/>
                      <a:pt x="550" y="599"/>
                    </a:cubicBezTo>
                    <a:cubicBezTo>
                      <a:pt x="587" y="465"/>
                      <a:pt x="711" y="389"/>
                      <a:pt x="839" y="389"/>
                    </a:cubicBezTo>
                    <a:cubicBezTo>
                      <a:pt x="926" y="389"/>
                      <a:pt x="1014" y="424"/>
                      <a:pt x="1080" y="497"/>
                    </a:cubicBezTo>
                    <a:cubicBezTo>
                      <a:pt x="1060" y="164"/>
                      <a:pt x="804" y="1"/>
                      <a:pt x="54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 rot="10800000" flipH="1">
                <a:off x="8413053" y="4787167"/>
                <a:ext cx="4103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67" extrusionOk="0">
                    <a:moveTo>
                      <a:pt x="632" y="1"/>
                    </a:moveTo>
                    <a:cubicBezTo>
                      <a:pt x="509" y="1"/>
                      <a:pt x="383" y="48"/>
                      <a:pt x="285" y="152"/>
                    </a:cubicBezTo>
                    <a:cubicBezTo>
                      <a:pt x="1" y="478"/>
                      <a:pt x="224" y="966"/>
                      <a:pt x="652" y="966"/>
                    </a:cubicBezTo>
                    <a:cubicBezTo>
                      <a:pt x="916" y="946"/>
                      <a:pt x="1120" y="722"/>
                      <a:pt x="1099" y="458"/>
                    </a:cubicBezTo>
                    <a:cubicBezTo>
                      <a:pt x="1099" y="176"/>
                      <a:pt x="870" y="1"/>
                      <a:pt x="63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 rot="10800000" flipH="1">
                <a:off x="9004712" y="4777458"/>
                <a:ext cx="54004" cy="45907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253" extrusionOk="0">
                    <a:moveTo>
                      <a:pt x="642" y="1"/>
                    </a:moveTo>
                    <a:cubicBezTo>
                      <a:pt x="313" y="1"/>
                      <a:pt x="1" y="268"/>
                      <a:pt x="29" y="662"/>
                    </a:cubicBezTo>
                    <a:cubicBezTo>
                      <a:pt x="29" y="995"/>
                      <a:pt x="312" y="1253"/>
                      <a:pt x="643" y="1253"/>
                    </a:cubicBezTo>
                    <a:cubicBezTo>
                      <a:pt x="655" y="1253"/>
                      <a:pt x="667" y="1253"/>
                      <a:pt x="680" y="1252"/>
                    </a:cubicBezTo>
                    <a:cubicBezTo>
                      <a:pt x="1229" y="1231"/>
                      <a:pt x="1474" y="540"/>
                      <a:pt x="1067" y="173"/>
                    </a:cubicBezTo>
                    <a:cubicBezTo>
                      <a:pt x="941" y="54"/>
                      <a:pt x="790" y="1"/>
                      <a:pt x="64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 rot="10800000" flipH="1">
                <a:off x="8492080" y="4787277"/>
                <a:ext cx="43818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1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04" y="21"/>
                      <a:pt x="1" y="245"/>
                      <a:pt x="1" y="530"/>
                    </a:cubicBezTo>
                    <a:cubicBezTo>
                      <a:pt x="14" y="826"/>
                      <a:pt x="268" y="1015"/>
                      <a:pt x="527" y="1015"/>
                    </a:cubicBezTo>
                    <a:cubicBezTo>
                      <a:pt x="659" y="1015"/>
                      <a:pt x="793" y="966"/>
                      <a:pt x="896" y="855"/>
                    </a:cubicBezTo>
                    <a:cubicBezTo>
                      <a:pt x="1195" y="516"/>
                      <a:pt x="946" y="0"/>
                      <a:pt x="5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 rot="10800000" flipH="1">
                <a:off x="9100666" y="4777495"/>
                <a:ext cx="54956" cy="47189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288" extrusionOk="0">
                    <a:moveTo>
                      <a:pt x="659" y="0"/>
                    </a:moveTo>
                    <a:cubicBezTo>
                      <a:pt x="324" y="0"/>
                      <a:pt x="0" y="279"/>
                      <a:pt x="14" y="677"/>
                    </a:cubicBezTo>
                    <a:cubicBezTo>
                      <a:pt x="35" y="1023"/>
                      <a:pt x="320" y="1288"/>
                      <a:pt x="686" y="1288"/>
                    </a:cubicBezTo>
                    <a:cubicBezTo>
                      <a:pt x="1256" y="1247"/>
                      <a:pt x="1500" y="555"/>
                      <a:pt x="1072" y="169"/>
                    </a:cubicBezTo>
                    <a:cubicBezTo>
                      <a:pt x="950" y="52"/>
                      <a:pt x="803" y="0"/>
                      <a:pt x="65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 rot="10800000" flipH="1">
                <a:off x="6935426" y="4808783"/>
                <a:ext cx="1868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49" extrusionOk="0">
                    <a:moveTo>
                      <a:pt x="265" y="1"/>
                    </a:moveTo>
                    <a:cubicBezTo>
                      <a:pt x="1" y="41"/>
                      <a:pt x="1" y="448"/>
                      <a:pt x="286" y="448"/>
                    </a:cubicBezTo>
                    <a:cubicBezTo>
                      <a:pt x="408" y="448"/>
                      <a:pt x="509" y="346"/>
                      <a:pt x="509" y="224"/>
                    </a:cubicBezTo>
                    <a:cubicBezTo>
                      <a:pt x="489" y="102"/>
                      <a:pt x="387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 rot="10800000" flipH="1">
                <a:off x="8909821" y="4783394"/>
                <a:ext cx="52721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234" extrusionOk="0">
                    <a:moveTo>
                      <a:pt x="629" y="0"/>
                    </a:moveTo>
                    <a:cubicBezTo>
                      <a:pt x="305" y="0"/>
                      <a:pt x="0" y="263"/>
                      <a:pt x="14" y="642"/>
                    </a:cubicBezTo>
                    <a:cubicBezTo>
                      <a:pt x="34" y="975"/>
                      <a:pt x="299" y="1233"/>
                      <a:pt x="628" y="1233"/>
                    </a:cubicBezTo>
                    <a:cubicBezTo>
                      <a:pt x="640" y="1233"/>
                      <a:pt x="653" y="1233"/>
                      <a:pt x="665" y="1232"/>
                    </a:cubicBezTo>
                    <a:cubicBezTo>
                      <a:pt x="1194" y="1212"/>
                      <a:pt x="1439" y="540"/>
                      <a:pt x="1052" y="174"/>
                    </a:cubicBezTo>
                    <a:cubicBezTo>
                      <a:pt x="925" y="54"/>
                      <a:pt x="776" y="0"/>
                      <a:pt x="62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 rot="10800000" flipH="1">
                <a:off x="5489857" y="4826699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1"/>
                    </a:moveTo>
                    <a:cubicBezTo>
                      <a:pt x="41" y="1"/>
                      <a:pt x="1" y="21"/>
                      <a:pt x="1" y="62"/>
                    </a:cubicBezTo>
                    <a:cubicBezTo>
                      <a:pt x="11" y="102"/>
                      <a:pt x="41" y="123"/>
                      <a:pt x="69" y="123"/>
                    </a:cubicBezTo>
                    <a:cubicBezTo>
                      <a:pt x="97" y="123"/>
                      <a:pt x="123" y="102"/>
                      <a:pt x="123" y="62"/>
                    </a:cubicBezTo>
                    <a:cubicBezTo>
                      <a:pt x="123" y="21"/>
                      <a:pt x="102" y="1"/>
                      <a:pt x="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 rot="10800000" flipH="1">
                <a:off x="6548498" y="4817576"/>
                <a:ext cx="1623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8" y="371"/>
                      <a:pt x="442" y="297"/>
                      <a:pt x="42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 rot="10800000" flipH="1">
                <a:off x="5394453" y="48281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41" y="0"/>
                    </a:moveTo>
                    <a:cubicBezTo>
                      <a:pt x="20" y="21"/>
                      <a:pt x="0" y="4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1" y="102"/>
                      <a:pt x="102" y="82"/>
                      <a:pt x="102" y="61"/>
                    </a:cubicBezTo>
                    <a:cubicBezTo>
                      <a:pt x="102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 rot="10800000" flipH="1">
                <a:off x="8638924" y="4791454"/>
                <a:ext cx="41803" cy="4088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116" extrusionOk="0">
                    <a:moveTo>
                      <a:pt x="583" y="1"/>
                    </a:moveTo>
                    <a:cubicBezTo>
                      <a:pt x="291" y="1"/>
                      <a:pt x="0" y="205"/>
                      <a:pt x="42" y="601"/>
                    </a:cubicBezTo>
                    <a:cubicBezTo>
                      <a:pt x="72" y="947"/>
                      <a:pt x="332" y="1116"/>
                      <a:pt x="591" y="1116"/>
                    </a:cubicBezTo>
                    <a:cubicBezTo>
                      <a:pt x="866" y="1116"/>
                      <a:pt x="1141" y="927"/>
                      <a:pt x="1141" y="561"/>
                    </a:cubicBezTo>
                    <a:cubicBezTo>
                      <a:pt x="1141" y="184"/>
                      <a:pt x="861" y="1"/>
                      <a:pt x="58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 rot="10800000" flipH="1">
                <a:off x="9196070" y="4784896"/>
                <a:ext cx="56495" cy="4799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0" extrusionOk="0">
                    <a:moveTo>
                      <a:pt x="682" y="0"/>
                    </a:moveTo>
                    <a:cubicBezTo>
                      <a:pt x="334" y="0"/>
                      <a:pt x="1" y="279"/>
                      <a:pt x="15" y="678"/>
                    </a:cubicBezTo>
                    <a:cubicBezTo>
                      <a:pt x="35" y="1031"/>
                      <a:pt x="320" y="1309"/>
                      <a:pt x="652" y="1309"/>
                    </a:cubicBezTo>
                    <a:cubicBezTo>
                      <a:pt x="663" y="1309"/>
                      <a:pt x="675" y="1309"/>
                      <a:pt x="686" y="1308"/>
                    </a:cubicBezTo>
                    <a:cubicBezTo>
                      <a:pt x="1277" y="1288"/>
                      <a:pt x="1541" y="576"/>
                      <a:pt x="1114" y="169"/>
                    </a:cubicBezTo>
                    <a:cubicBezTo>
                      <a:pt x="985" y="52"/>
                      <a:pt x="832" y="0"/>
                      <a:pt x="68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 rot="10800000" flipH="1">
                <a:off x="5585444" y="4829630"/>
                <a:ext cx="5862" cy="534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46" extrusionOk="0">
                    <a:moveTo>
                      <a:pt x="66" y="0"/>
                    </a:moveTo>
                    <a:cubicBezTo>
                      <a:pt x="0" y="0"/>
                      <a:pt x="0" y="146"/>
                      <a:pt x="66" y="146"/>
                    </a:cubicBezTo>
                    <a:cubicBezTo>
                      <a:pt x="69" y="146"/>
                      <a:pt x="73" y="145"/>
                      <a:pt x="78" y="144"/>
                    </a:cubicBezTo>
                    <a:cubicBezTo>
                      <a:pt x="159" y="144"/>
                      <a:pt x="159" y="22"/>
                      <a:pt x="78" y="2"/>
                    </a:cubicBezTo>
                    <a:cubicBezTo>
                      <a:pt x="73" y="1"/>
                      <a:pt x="69" y="0"/>
                      <a:pt x="6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 rot="10800000" flipH="1">
                <a:off x="6163584" y="4827652"/>
                <a:ext cx="12200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02" extrusionOk="0">
                    <a:moveTo>
                      <a:pt x="201" y="0"/>
                    </a:moveTo>
                    <a:cubicBezTo>
                      <a:pt x="191" y="0"/>
                      <a:pt x="180" y="1"/>
                      <a:pt x="170" y="4"/>
                    </a:cubicBezTo>
                    <a:cubicBezTo>
                      <a:pt x="1" y="4"/>
                      <a:pt x="180" y="201"/>
                      <a:pt x="278" y="201"/>
                    </a:cubicBezTo>
                    <a:cubicBezTo>
                      <a:pt x="309" y="201"/>
                      <a:pt x="332" y="181"/>
                      <a:pt x="332" y="126"/>
                    </a:cubicBezTo>
                    <a:cubicBezTo>
                      <a:pt x="315" y="55"/>
                      <a:pt x="266" y="0"/>
                      <a:pt x="20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 rot="10800000" flipH="1">
                <a:off x="5299012" y="4834137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41"/>
                      <a:pt x="21" y="61"/>
                      <a:pt x="41" y="61"/>
                    </a:cubicBezTo>
                    <a:cubicBezTo>
                      <a:pt x="41" y="61"/>
                      <a:pt x="62" y="41"/>
                      <a:pt x="62" y="41"/>
                    </a:cubicBezTo>
                    <a:cubicBezTo>
                      <a:pt x="62" y="21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 rot="10800000" flipH="1">
                <a:off x="8077564" y="4808783"/>
                <a:ext cx="33597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00" extrusionOk="0">
                    <a:moveTo>
                      <a:pt x="407" y="0"/>
                    </a:moveTo>
                    <a:cubicBezTo>
                      <a:pt x="198" y="0"/>
                      <a:pt x="1" y="172"/>
                      <a:pt x="1" y="413"/>
                    </a:cubicBezTo>
                    <a:cubicBezTo>
                      <a:pt x="21" y="636"/>
                      <a:pt x="204" y="799"/>
                      <a:pt x="428" y="799"/>
                    </a:cubicBezTo>
                    <a:cubicBezTo>
                      <a:pt x="774" y="779"/>
                      <a:pt x="916" y="352"/>
                      <a:pt x="672" y="107"/>
                    </a:cubicBezTo>
                    <a:cubicBezTo>
                      <a:pt x="592" y="33"/>
                      <a:pt x="498" y="0"/>
                      <a:pt x="4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 rot="10800000" flipH="1">
                <a:off x="8814381" y="4795374"/>
                <a:ext cx="51989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3" extrusionOk="0">
                    <a:moveTo>
                      <a:pt x="609" y="0"/>
                    </a:moveTo>
                    <a:cubicBezTo>
                      <a:pt x="297" y="0"/>
                      <a:pt x="0" y="253"/>
                      <a:pt x="15" y="633"/>
                    </a:cubicBezTo>
                    <a:cubicBezTo>
                      <a:pt x="35" y="958"/>
                      <a:pt x="320" y="1202"/>
                      <a:pt x="645" y="1202"/>
                    </a:cubicBezTo>
                    <a:cubicBezTo>
                      <a:pt x="1174" y="1182"/>
                      <a:pt x="1419" y="511"/>
                      <a:pt x="1012" y="165"/>
                    </a:cubicBezTo>
                    <a:cubicBezTo>
                      <a:pt x="892" y="51"/>
                      <a:pt x="749" y="0"/>
                      <a:pt x="60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 rot="10800000" flipH="1">
                <a:off x="8246279" y="48087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573" y="1"/>
                    </a:moveTo>
                    <a:cubicBezTo>
                      <a:pt x="459" y="1"/>
                      <a:pt x="344" y="46"/>
                      <a:pt x="259" y="145"/>
                    </a:cubicBezTo>
                    <a:cubicBezTo>
                      <a:pt x="0" y="424"/>
                      <a:pt x="189" y="858"/>
                      <a:pt x="559" y="858"/>
                    </a:cubicBezTo>
                    <a:cubicBezTo>
                      <a:pt x="568" y="858"/>
                      <a:pt x="576" y="858"/>
                      <a:pt x="585" y="857"/>
                    </a:cubicBezTo>
                    <a:cubicBezTo>
                      <a:pt x="829" y="857"/>
                      <a:pt x="1012" y="654"/>
                      <a:pt x="1012" y="410"/>
                    </a:cubicBezTo>
                    <a:cubicBezTo>
                      <a:pt x="999" y="158"/>
                      <a:pt x="787" y="1"/>
                      <a:pt x="57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 rot="10800000" flipH="1">
                <a:off x="5680482" y="4837617"/>
                <a:ext cx="6998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0" extrusionOk="0">
                    <a:moveTo>
                      <a:pt x="109" y="0"/>
                    </a:moveTo>
                    <a:cubicBezTo>
                      <a:pt x="1" y="0"/>
                      <a:pt x="103" y="129"/>
                      <a:pt x="159" y="129"/>
                    </a:cubicBezTo>
                    <a:cubicBezTo>
                      <a:pt x="177" y="129"/>
                      <a:pt x="190" y="116"/>
                      <a:pt x="190" y="82"/>
                    </a:cubicBezTo>
                    <a:cubicBezTo>
                      <a:pt x="190" y="41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 rot="10800000" flipH="1">
                <a:off x="7030867" y="4824831"/>
                <a:ext cx="18319" cy="17659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8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6"/>
                      <a:pt x="0" y="248"/>
                    </a:cubicBezTo>
                    <a:cubicBezTo>
                      <a:pt x="10" y="405"/>
                      <a:pt x="130" y="482"/>
                      <a:pt x="248" y="482"/>
                    </a:cubicBezTo>
                    <a:cubicBezTo>
                      <a:pt x="374" y="482"/>
                      <a:pt x="499" y="395"/>
                      <a:pt x="489" y="227"/>
                    </a:cubicBezTo>
                    <a:cubicBezTo>
                      <a:pt x="489" y="97"/>
                      <a:pt x="387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 rot="10800000" flipH="1">
                <a:off x="5203572" y="4843845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0"/>
                      <a:pt x="1" y="20"/>
                    </a:cubicBezTo>
                    <a:cubicBezTo>
                      <a:pt x="1" y="20"/>
                      <a:pt x="1" y="41"/>
                      <a:pt x="21" y="41"/>
                    </a:cubicBezTo>
                    <a:cubicBezTo>
                      <a:pt x="42" y="41"/>
                      <a:pt x="42" y="20"/>
                      <a:pt x="42" y="20"/>
                    </a:cubicBezTo>
                    <a:cubicBezTo>
                      <a:pt x="42" y="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 rot="10800000" flipH="1">
                <a:off x="9290228" y="4799074"/>
                <a:ext cx="57741" cy="48691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329" extrusionOk="0">
                    <a:moveTo>
                      <a:pt x="702" y="0"/>
                    </a:moveTo>
                    <a:cubicBezTo>
                      <a:pt x="342" y="0"/>
                      <a:pt x="1" y="284"/>
                      <a:pt x="29" y="697"/>
                    </a:cubicBezTo>
                    <a:cubicBezTo>
                      <a:pt x="49" y="1051"/>
                      <a:pt x="335" y="1329"/>
                      <a:pt x="684" y="1329"/>
                    </a:cubicBezTo>
                    <a:cubicBezTo>
                      <a:pt x="696" y="1329"/>
                      <a:pt x="709" y="1328"/>
                      <a:pt x="721" y="1328"/>
                    </a:cubicBezTo>
                    <a:cubicBezTo>
                      <a:pt x="1311" y="1307"/>
                      <a:pt x="1576" y="575"/>
                      <a:pt x="1148" y="168"/>
                    </a:cubicBezTo>
                    <a:cubicBezTo>
                      <a:pt x="1014" y="52"/>
                      <a:pt x="856" y="0"/>
                      <a:pt x="70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 rot="10800000" flipH="1">
                <a:off x="6641704" y="4837874"/>
                <a:ext cx="17183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6" extrusionOk="0">
                    <a:moveTo>
                      <a:pt x="262" y="1"/>
                    </a:moveTo>
                    <a:cubicBezTo>
                      <a:pt x="213" y="1"/>
                      <a:pt x="163" y="19"/>
                      <a:pt x="122" y="60"/>
                    </a:cubicBezTo>
                    <a:cubicBezTo>
                      <a:pt x="0" y="202"/>
                      <a:pt x="102" y="406"/>
                      <a:pt x="285" y="406"/>
                    </a:cubicBezTo>
                    <a:cubicBezTo>
                      <a:pt x="387" y="385"/>
                      <a:pt x="468" y="304"/>
                      <a:pt x="468" y="182"/>
                    </a:cubicBezTo>
                    <a:cubicBezTo>
                      <a:pt x="455" y="73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 rot="10800000" flipH="1">
                <a:off x="5775410" y="4846080"/>
                <a:ext cx="8243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04" extrusionOk="0">
                    <a:moveTo>
                      <a:pt x="122" y="0"/>
                    </a:moveTo>
                    <a:cubicBezTo>
                      <a:pt x="0" y="0"/>
                      <a:pt x="0" y="204"/>
                      <a:pt x="122" y="204"/>
                    </a:cubicBezTo>
                    <a:cubicBezTo>
                      <a:pt x="183" y="204"/>
                      <a:pt x="224" y="143"/>
                      <a:pt x="224" y="102"/>
                    </a:cubicBezTo>
                    <a:cubicBezTo>
                      <a:pt x="22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 rot="10800000" flipH="1">
                <a:off x="8323072" y="4819958"/>
                <a:ext cx="39312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17" extrusionOk="0">
                    <a:moveTo>
                      <a:pt x="607" y="0"/>
                    </a:moveTo>
                    <a:cubicBezTo>
                      <a:pt x="489" y="0"/>
                      <a:pt x="370" y="45"/>
                      <a:pt x="279" y="143"/>
                    </a:cubicBezTo>
                    <a:cubicBezTo>
                      <a:pt x="0" y="442"/>
                      <a:pt x="209" y="917"/>
                      <a:pt x="601" y="917"/>
                    </a:cubicBezTo>
                    <a:cubicBezTo>
                      <a:pt x="609" y="917"/>
                      <a:pt x="617" y="916"/>
                      <a:pt x="625" y="916"/>
                    </a:cubicBezTo>
                    <a:cubicBezTo>
                      <a:pt x="890" y="916"/>
                      <a:pt x="1073" y="692"/>
                      <a:pt x="1073" y="448"/>
                    </a:cubicBezTo>
                    <a:cubicBezTo>
                      <a:pt x="1060" y="167"/>
                      <a:pt x="835" y="0"/>
                      <a:pt x="6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 rot="10800000" flipH="1">
                <a:off x="7978643" y="4826663"/>
                <a:ext cx="32607" cy="2802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5" extrusionOk="0">
                    <a:moveTo>
                      <a:pt x="514" y="1"/>
                    </a:moveTo>
                    <a:cubicBezTo>
                      <a:pt x="416" y="1"/>
                      <a:pt x="316" y="41"/>
                      <a:pt x="239" y="133"/>
                    </a:cubicBezTo>
                    <a:cubicBezTo>
                      <a:pt x="0" y="371"/>
                      <a:pt x="188" y="765"/>
                      <a:pt x="500" y="765"/>
                    </a:cubicBezTo>
                    <a:cubicBezTo>
                      <a:pt x="508" y="765"/>
                      <a:pt x="516" y="764"/>
                      <a:pt x="523" y="764"/>
                    </a:cubicBezTo>
                    <a:cubicBezTo>
                      <a:pt x="747" y="743"/>
                      <a:pt x="890" y="581"/>
                      <a:pt x="890" y="357"/>
                    </a:cubicBezTo>
                    <a:cubicBezTo>
                      <a:pt x="876" y="144"/>
                      <a:pt x="698" y="1"/>
                      <a:pt x="51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 rot="10800000" flipH="1">
                <a:off x="6258512" y="4844761"/>
                <a:ext cx="11944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01" extrusionOk="0">
                    <a:moveTo>
                      <a:pt x="143" y="0"/>
                    </a:moveTo>
                    <a:cubicBezTo>
                      <a:pt x="61" y="0"/>
                      <a:pt x="0" y="82"/>
                      <a:pt x="0" y="163"/>
                    </a:cubicBezTo>
                    <a:cubicBezTo>
                      <a:pt x="10" y="255"/>
                      <a:pt x="82" y="300"/>
                      <a:pt x="153" y="300"/>
                    </a:cubicBezTo>
                    <a:cubicBezTo>
                      <a:pt x="224" y="300"/>
                      <a:pt x="295" y="255"/>
                      <a:pt x="305" y="163"/>
                    </a:cubicBezTo>
                    <a:cubicBezTo>
                      <a:pt x="326" y="61"/>
                      <a:pt x="24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 rot="10800000" flipH="1">
                <a:off x="8720442" y="4813217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03" y="0"/>
                    </a:moveTo>
                    <a:cubicBezTo>
                      <a:pt x="293" y="0"/>
                      <a:pt x="0" y="250"/>
                      <a:pt x="15" y="620"/>
                    </a:cubicBezTo>
                    <a:cubicBezTo>
                      <a:pt x="34" y="933"/>
                      <a:pt x="279" y="1170"/>
                      <a:pt x="587" y="1170"/>
                    </a:cubicBezTo>
                    <a:cubicBezTo>
                      <a:pt x="600" y="1170"/>
                      <a:pt x="612" y="1170"/>
                      <a:pt x="625" y="1169"/>
                    </a:cubicBezTo>
                    <a:cubicBezTo>
                      <a:pt x="1134" y="1149"/>
                      <a:pt x="1378" y="518"/>
                      <a:pt x="991" y="152"/>
                    </a:cubicBezTo>
                    <a:cubicBezTo>
                      <a:pt x="874" y="47"/>
                      <a:pt x="737" y="0"/>
                      <a:pt x="6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 rot="10800000" flipH="1">
                <a:off x="7122571" y="483937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341" y="0"/>
                    </a:moveTo>
                    <a:cubicBezTo>
                      <a:pt x="278" y="0"/>
                      <a:pt x="215" y="21"/>
                      <a:pt x="163" y="66"/>
                    </a:cubicBezTo>
                    <a:cubicBezTo>
                      <a:pt x="0" y="229"/>
                      <a:pt x="122" y="514"/>
                      <a:pt x="346" y="514"/>
                    </a:cubicBezTo>
                    <a:cubicBezTo>
                      <a:pt x="489" y="514"/>
                      <a:pt x="611" y="392"/>
                      <a:pt x="611" y="249"/>
                    </a:cubicBezTo>
                    <a:cubicBezTo>
                      <a:pt x="611" y="96"/>
                      <a:pt x="478" y="0"/>
                      <a:pt x="3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 rot="10800000" flipH="1">
                <a:off x="5108900" y="485875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 rot="10800000" flipH="1">
                <a:off x="8402612" y="4823622"/>
                <a:ext cx="42353" cy="3594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81" extrusionOk="0">
                    <a:moveTo>
                      <a:pt x="513" y="1"/>
                    </a:moveTo>
                    <a:cubicBezTo>
                      <a:pt x="505" y="1"/>
                      <a:pt x="497" y="1"/>
                      <a:pt x="489" y="1"/>
                    </a:cubicBezTo>
                    <a:cubicBezTo>
                      <a:pt x="225" y="22"/>
                      <a:pt x="1" y="246"/>
                      <a:pt x="21" y="510"/>
                    </a:cubicBezTo>
                    <a:cubicBezTo>
                      <a:pt x="34" y="801"/>
                      <a:pt x="263" y="981"/>
                      <a:pt x="505" y="981"/>
                    </a:cubicBezTo>
                    <a:cubicBezTo>
                      <a:pt x="635" y="981"/>
                      <a:pt x="769" y="929"/>
                      <a:pt x="876" y="815"/>
                    </a:cubicBezTo>
                    <a:cubicBezTo>
                      <a:pt x="1155" y="516"/>
                      <a:pt x="925" y="1"/>
                      <a:pt x="5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 rot="10800000" flipH="1">
                <a:off x="8548759" y="4821313"/>
                <a:ext cx="46786" cy="3971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84" extrusionOk="0">
                    <a:moveTo>
                      <a:pt x="554" y="0"/>
                    </a:moveTo>
                    <a:cubicBezTo>
                      <a:pt x="546" y="0"/>
                      <a:pt x="538" y="0"/>
                      <a:pt x="529" y="1"/>
                    </a:cubicBezTo>
                    <a:cubicBezTo>
                      <a:pt x="224" y="21"/>
                      <a:pt x="0" y="265"/>
                      <a:pt x="20" y="571"/>
                    </a:cubicBezTo>
                    <a:cubicBezTo>
                      <a:pt x="34" y="887"/>
                      <a:pt x="286" y="1084"/>
                      <a:pt x="550" y="1084"/>
                    </a:cubicBezTo>
                    <a:cubicBezTo>
                      <a:pt x="694" y="1084"/>
                      <a:pt x="842" y="1025"/>
                      <a:pt x="956" y="896"/>
                    </a:cubicBezTo>
                    <a:cubicBezTo>
                      <a:pt x="1276" y="556"/>
                      <a:pt x="1027" y="0"/>
                      <a:pt x="55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 rot="10800000" flipH="1">
                <a:off x="8153806" y="4834137"/>
                <a:ext cx="36381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44" extrusionOk="0">
                    <a:moveTo>
                      <a:pt x="549" y="1"/>
                    </a:moveTo>
                    <a:cubicBezTo>
                      <a:pt x="440" y="1"/>
                      <a:pt x="329" y="41"/>
                      <a:pt x="239" y="131"/>
                    </a:cubicBezTo>
                    <a:cubicBezTo>
                      <a:pt x="1" y="410"/>
                      <a:pt x="190" y="844"/>
                      <a:pt x="560" y="844"/>
                    </a:cubicBezTo>
                    <a:cubicBezTo>
                      <a:pt x="568" y="844"/>
                      <a:pt x="577" y="844"/>
                      <a:pt x="585" y="843"/>
                    </a:cubicBezTo>
                    <a:cubicBezTo>
                      <a:pt x="809" y="823"/>
                      <a:pt x="992" y="640"/>
                      <a:pt x="972" y="396"/>
                    </a:cubicBezTo>
                    <a:cubicBezTo>
                      <a:pt x="959" y="154"/>
                      <a:pt x="759" y="1"/>
                      <a:pt x="54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 rot="10800000" flipH="1">
                <a:off x="5870081" y="4859453"/>
                <a:ext cx="9562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27" extrusionOk="0">
                    <a:moveTo>
                      <a:pt x="156" y="1"/>
                    </a:moveTo>
                    <a:cubicBezTo>
                      <a:pt x="152" y="1"/>
                      <a:pt x="147" y="1"/>
                      <a:pt x="143" y="2"/>
                    </a:cubicBezTo>
                    <a:cubicBezTo>
                      <a:pt x="1" y="22"/>
                      <a:pt x="1" y="205"/>
                      <a:pt x="143" y="225"/>
                    </a:cubicBezTo>
                    <a:cubicBezTo>
                      <a:pt x="147" y="226"/>
                      <a:pt x="152" y="227"/>
                      <a:pt x="156" y="227"/>
                    </a:cubicBezTo>
                    <a:cubicBezTo>
                      <a:pt x="261" y="227"/>
                      <a:pt x="261" y="1"/>
                      <a:pt x="1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 rot="10800000" flipH="1">
                <a:off x="7888954" y="4841537"/>
                <a:ext cx="2689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35" extrusionOk="0">
                    <a:moveTo>
                      <a:pt x="346" y="0"/>
                    </a:moveTo>
                    <a:cubicBezTo>
                      <a:pt x="143" y="21"/>
                      <a:pt x="1" y="183"/>
                      <a:pt x="1" y="387"/>
                    </a:cubicBezTo>
                    <a:cubicBezTo>
                      <a:pt x="20" y="579"/>
                      <a:pt x="166" y="735"/>
                      <a:pt x="353" y="735"/>
                    </a:cubicBezTo>
                    <a:cubicBezTo>
                      <a:pt x="364" y="735"/>
                      <a:pt x="376" y="734"/>
                      <a:pt x="387" y="733"/>
                    </a:cubicBezTo>
                    <a:cubicBezTo>
                      <a:pt x="591" y="733"/>
                      <a:pt x="733" y="550"/>
                      <a:pt x="733" y="367"/>
                    </a:cubicBezTo>
                    <a:cubicBezTo>
                      <a:pt x="713" y="163"/>
                      <a:pt x="550" y="0"/>
                      <a:pt x="34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 rot="10800000" flipH="1">
                <a:off x="9383434" y="4819958"/>
                <a:ext cx="59243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62" extrusionOk="0">
                    <a:moveTo>
                      <a:pt x="707" y="0"/>
                    </a:moveTo>
                    <a:cubicBezTo>
                      <a:pt x="344" y="0"/>
                      <a:pt x="1" y="286"/>
                      <a:pt x="29" y="710"/>
                    </a:cubicBezTo>
                    <a:cubicBezTo>
                      <a:pt x="49" y="1083"/>
                      <a:pt x="334" y="1362"/>
                      <a:pt x="702" y="1362"/>
                    </a:cubicBezTo>
                    <a:cubicBezTo>
                      <a:pt x="715" y="1362"/>
                      <a:pt x="728" y="1362"/>
                      <a:pt x="741" y="1361"/>
                    </a:cubicBezTo>
                    <a:cubicBezTo>
                      <a:pt x="1351" y="1341"/>
                      <a:pt x="1616" y="588"/>
                      <a:pt x="1168" y="181"/>
                    </a:cubicBezTo>
                    <a:cubicBezTo>
                      <a:pt x="1031" y="56"/>
                      <a:pt x="867" y="0"/>
                      <a:pt x="7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 rot="10800000" flipH="1">
                <a:off x="7220283" y="4850843"/>
                <a:ext cx="23631" cy="1919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24" extrusionOk="0">
                    <a:moveTo>
                      <a:pt x="236" y="1"/>
                    </a:moveTo>
                    <a:cubicBezTo>
                      <a:pt x="106" y="1"/>
                      <a:pt x="0" y="134"/>
                      <a:pt x="19" y="267"/>
                    </a:cubicBezTo>
                    <a:cubicBezTo>
                      <a:pt x="19" y="425"/>
                      <a:pt x="147" y="524"/>
                      <a:pt x="282" y="524"/>
                    </a:cubicBezTo>
                    <a:cubicBezTo>
                      <a:pt x="355" y="524"/>
                      <a:pt x="430" y="494"/>
                      <a:pt x="487" y="430"/>
                    </a:cubicBezTo>
                    <a:cubicBezTo>
                      <a:pt x="644" y="273"/>
                      <a:pt x="517" y="2"/>
                      <a:pt x="288" y="2"/>
                    </a:cubicBezTo>
                    <a:cubicBezTo>
                      <a:pt x="280" y="2"/>
                      <a:pt x="272" y="2"/>
                      <a:pt x="263" y="3"/>
                    </a:cubicBezTo>
                    <a:cubicBezTo>
                      <a:pt x="254" y="1"/>
                      <a:pt x="245" y="1"/>
                      <a:pt x="23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 rot="10800000" flipH="1">
                <a:off x="6735129" y="4857988"/>
                <a:ext cx="20664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79" y="1"/>
                    </a:moveTo>
                    <a:cubicBezTo>
                      <a:pt x="1" y="21"/>
                      <a:pt x="13" y="429"/>
                      <a:pt x="280" y="429"/>
                    </a:cubicBezTo>
                    <a:cubicBezTo>
                      <a:pt x="286" y="429"/>
                      <a:pt x="293" y="429"/>
                      <a:pt x="299" y="428"/>
                    </a:cubicBezTo>
                    <a:cubicBezTo>
                      <a:pt x="564" y="408"/>
                      <a:pt x="564" y="1"/>
                      <a:pt x="27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 rot="10800000" flipH="1">
                <a:off x="8627236" y="4835602"/>
                <a:ext cx="49021" cy="41437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585" y="1"/>
                    </a:moveTo>
                    <a:cubicBezTo>
                      <a:pt x="282" y="1"/>
                      <a:pt x="1" y="246"/>
                      <a:pt x="15" y="601"/>
                    </a:cubicBezTo>
                    <a:cubicBezTo>
                      <a:pt x="15" y="894"/>
                      <a:pt x="278" y="1131"/>
                      <a:pt x="569" y="1131"/>
                    </a:cubicBezTo>
                    <a:cubicBezTo>
                      <a:pt x="581" y="1131"/>
                      <a:pt x="593" y="1130"/>
                      <a:pt x="605" y="1130"/>
                    </a:cubicBezTo>
                    <a:cubicBezTo>
                      <a:pt x="1114" y="1109"/>
                      <a:pt x="1338" y="499"/>
                      <a:pt x="971" y="153"/>
                    </a:cubicBezTo>
                    <a:cubicBezTo>
                      <a:pt x="854" y="48"/>
                      <a:pt x="718" y="1"/>
                      <a:pt x="5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 rot="10800000" flipH="1">
                <a:off x="6351681" y="4864692"/>
                <a:ext cx="14215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47" extrusionOk="0">
                    <a:moveTo>
                      <a:pt x="164" y="0"/>
                    </a:moveTo>
                    <a:cubicBezTo>
                      <a:pt x="82" y="0"/>
                      <a:pt x="1" y="81"/>
                      <a:pt x="1" y="183"/>
                    </a:cubicBezTo>
                    <a:cubicBezTo>
                      <a:pt x="21" y="265"/>
                      <a:pt x="82" y="346"/>
                      <a:pt x="184" y="346"/>
                    </a:cubicBezTo>
                    <a:cubicBezTo>
                      <a:pt x="387" y="305"/>
                      <a:pt x="367" y="20"/>
                      <a:pt x="16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 rot="10800000" flipH="1">
                <a:off x="7793916" y="4852126"/>
                <a:ext cx="26892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96" extrusionOk="0">
                    <a:moveTo>
                      <a:pt x="353" y="1"/>
                    </a:moveTo>
                    <a:cubicBezTo>
                      <a:pt x="181" y="1"/>
                      <a:pt x="10" y="113"/>
                      <a:pt x="10" y="332"/>
                    </a:cubicBezTo>
                    <a:cubicBezTo>
                      <a:pt x="0" y="578"/>
                      <a:pt x="177" y="696"/>
                      <a:pt x="355" y="696"/>
                    </a:cubicBezTo>
                    <a:cubicBezTo>
                      <a:pt x="544" y="696"/>
                      <a:pt x="734" y="563"/>
                      <a:pt x="702" y="311"/>
                    </a:cubicBezTo>
                    <a:cubicBezTo>
                      <a:pt x="682" y="103"/>
                      <a:pt x="517" y="1"/>
                      <a:pt x="3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 rot="10800000" flipH="1">
                <a:off x="7315650" y="4859233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08" y="0"/>
                    </a:moveTo>
                    <a:cubicBezTo>
                      <a:pt x="301" y="0"/>
                      <a:pt x="293" y="0"/>
                      <a:pt x="285" y="1"/>
                    </a:cubicBezTo>
                    <a:cubicBezTo>
                      <a:pt x="123" y="1"/>
                      <a:pt x="0" y="123"/>
                      <a:pt x="21" y="286"/>
                    </a:cubicBezTo>
                    <a:cubicBezTo>
                      <a:pt x="21" y="449"/>
                      <a:pt x="156" y="557"/>
                      <a:pt x="301" y="557"/>
                    </a:cubicBezTo>
                    <a:cubicBezTo>
                      <a:pt x="374" y="557"/>
                      <a:pt x="448" y="530"/>
                      <a:pt x="509" y="469"/>
                    </a:cubicBezTo>
                    <a:cubicBezTo>
                      <a:pt x="667" y="292"/>
                      <a:pt x="538" y="0"/>
                      <a:pt x="30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 rot="10800000" flipH="1">
                <a:off x="8237120" y="4849927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453" y="0"/>
                    </a:moveTo>
                    <a:cubicBezTo>
                      <a:pt x="445" y="0"/>
                      <a:pt x="436" y="0"/>
                      <a:pt x="428" y="1"/>
                    </a:cubicBezTo>
                    <a:cubicBezTo>
                      <a:pt x="183" y="1"/>
                      <a:pt x="0" y="224"/>
                      <a:pt x="21" y="469"/>
                    </a:cubicBezTo>
                    <a:cubicBezTo>
                      <a:pt x="34" y="725"/>
                      <a:pt x="254" y="892"/>
                      <a:pt x="477" y="892"/>
                    </a:cubicBezTo>
                    <a:cubicBezTo>
                      <a:pt x="591" y="892"/>
                      <a:pt x="705" y="849"/>
                      <a:pt x="794" y="754"/>
                    </a:cubicBezTo>
                    <a:cubicBezTo>
                      <a:pt x="1053" y="455"/>
                      <a:pt x="844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 rot="10800000" flipH="1">
                <a:off x="5964423" y="4875757"/>
                <a:ext cx="10075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3" extrusionOk="0">
                    <a:moveTo>
                      <a:pt x="177" y="1"/>
                    </a:moveTo>
                    <a:cubicBezTo>
                      <a:pt x="169" y="1"/>
                      <a:pt x="160" y="2"/>
                      <a:pt x="152" y="5"/>
                    </a:cubicBezTo>
                    <a:cubicBezTo>
                      <a:pt x="143" y="2"/>
                      <a:pt x="134" y="1"/>
                      <a:pt x="125" y="1"/>
                    </a:cubicBezTo>
                    <a:cubicBezTo>
                      <a:pt x="1" y="1"/>
                      <a:pt x="16" y="252"/>
                      <a:pt x="128" y="252"/>
                    </a:cubicBezTo>
                    <a:cubicBezTo>
                      <a:pt x="136" y="252"/>
                      <a:pt x="144" y="251"/>
                      <a:pt x="152" y="249"/>
                    </a:cubicBezTo>
                    <a:cubicBezTo>
                      <a:pt x="234" y="249"/>
                      <a:pt x="274" y="188"/>
                      <a:pt x="274" y="106"/>
                    </a:cubicBezTo>
                    <a:cubicBezTo>
                      <a:pt x="274" y="53"/>
                      <a:pt x="229" y="1"/>
                      <a:pt x="1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 rot="10800000" flipH="1">
                <a:off x="7698109" y="486069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21" y="347"/>
                    </a:cubicBezTo>
                    <a:cubicBezTo>
                      <a:pt x="21" y="550"/>
                      <a:pt x="182" y="680"/>
                      <a:pt x="355" y="680"/>
                    </a:cubicBezTo>
                    <a:cubicBezTo>
                      <a:pt x="444" y="680"/>
                      <a:pt x="535" y="646"/>
                      <a:pt x="611" y="571"/>
                    </a:cubicBezTo>
                    <a:cubicBezTo>
                      <a:pt x="809" y="353"/>
                      <a:pt x="641" y="0"/>
                      <a:pt x="3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 rot="10800000" flipH="1">
                <a:off x="7411311" y="486469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296" y="1"/>
                    </a:moveTo>
                    <a:cubicBezTo>
                      <a:pt x="141" y="1"/>
                      <a:pt x="0" y="125"/>
                      <a:pt x="14" y="307"/>
                    </a:cubicBezTo>
                    <a:cubicBezTo>
                      <a:pt x="14" y="470"/>
                      <a:pt x="157" y="592"/>
                      <a:pt x="320" y="592"/>
                    </a:cubicBezTo>
                    <a:cubicBezTo>
                      <a:pt x="584" y="572"/>
                      <a:pt x="706" y="246"/>
                      <a:pt x="503" y="83"/>
                    </a:cubicBezTo>
                    <a:cubicBezTo>
                      <a:pt x="439" y="26"/>
                      <a:pt x="366" y="1"/>
                      <a:pt x="29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 rot="10800000" flipH="1">
                <a:off x="8060637" y="4857218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8" y="0"/>
                      <a:pt x="322" y="41"/>
                      <a:pt x="239" y="131"/>
                    </a:cubicBezTo>
                    <a:cubicBezTo>
                      <a:pt x="0" y="409"/>
                      <a:pt x="189" y="823"/>
                      <a:pt x="539" y="823"/>
                    </a:cubicBezTo>
                    <a:cubicBezTo>
                      <a:pt x="548" y="823"/>
                      <a:pt x="556" y="823"/>
                      <a:pt x="564" y="823"/>
                    </a:cubicBezTo>
                    <a:cubicBezTo>
                      <a:pt x="788" y="802"/>
                      <a:pt x="971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 rot="10800000" flipH="1">
                <a:off x="7602668" y="4865462"/>
                <a:ext cx="27625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52" extrusionOk="0">
                    <a:moveTo>
                      <a:pt x="329" y="1"/>
                    </a:moveTo>
                    <a:cubicBezTo>
                      <a:pt x="158" y="1"/>
                      <a:pt x="1" y="134"/>
                      <a:pt x="1" y="346"/>
                    </a:cubicBezTo>
                    <a:cubicBezTo>
                      <a:pt x="21" y="509"/>
                      <a:pt x="163" y="652"/>
                      <a:pt x="347" y="652"/>
                    </a:cubicBezTo>
                    <a:cubicBezTo>
                      <a:pt x="631" y="631"/>
                      <a:pt x="754" y="285"/>
                      <a:pt x="550" y="82"/>
                    </a:cubicBezTo>
                    <a:cubicBezTo>
                      <a:pt x="482" y="26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 rot="10800000" flipH="1">
                <a:off x="7506861" y="4866927"/>
                <a:ext cx="23192" cy="2271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20" extrusionOk="0">
                    <a:moveTo>
                      <a:pt x="318" y="0"/>
                    </a:moveTo>
                    <a:cubicBezTo>
                      <a:pt x="159" y="0"/>
                      <a:pt x="1" y="113"/>
                      <a:pt x="11" y="334"/>
                    </a:cubicBezTo>
                    <a:cubicBezTo>
                      <a:pt x="21" y="527"/>
                      <a:pt x="164" y="620"/>
                      <a:pt x="309" y="620"/>
                    </a:cubicBezTo>
                    <a:cubicBezTo>
                      <a:pt x="469" y="620"/>
                      <a:pt x="632" y="507"/>
                      <a:pt x="622" y="293"/>
                    </a:cubicBezTo>
                    <a:cubicBezTo>
                      <a:pt x="612" y="97"/>
                      <a:pt x="465" y="0"/>
                      <a:pt x="31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 rot="10800000" flipH="1">
                <a:off x="8459290" y="4821240"/>
                <a:ext cx="61404" cy="71663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956" extrusionOk="0">
                    <a:moveTo>
                      <a:pt x="522" y="0"/>
                    </a:moveTo>
                    <a:cubicBezTo>
                      <a:pt x="259" y="0"/>
                      <a:pt x="0" y="179"/>
                      <a:pt x="0" y="525"/>
                    </a:cubicBezTo>
                    <a:cubicBezTo>
                      <a:pt x="20" y="817"/>
                      <a:pt x="245" y="1035"/>
                      <a:pt x="532" y="1035"/>
                    </a:cubicBezTo>
                    <a:cubicBezTo>
                      <a:pt x="544" y="1035"/>
                      <a:pt x="557" y="1034"/>
                      <a:pt x="570" y="1034"/>
                    </a:cubicBezTo>
                    <a:cubicBezTo>
                      <a:pt x="611" y="1034"/>
                      <a:pt x="672" y="1013"/>
                      <a:pt x="712" y="1013"/>
                    </a:cubicBezTo>
                    <a:cubicBezTo>
                      <a:pt x="255" y="1287"/>
                      <a:pt x="488" y="1956"/>
                      <a:pt x="954" y="1956"/>
                    </a:cubicBezTo>
                    <a:cubicBezTo>
                      <a:pt x="1006" y="1956"/>
                      <a:pt x="1062" y="1947"/>
                      <a:pt x="1119" y="1929"/>
                    </a:cubicBezTo>
                    <a:cubicBezTo>
                      <a:pt x="1676" y="1750"/>
                      <a:pt x="1553" y="930"/>
                      <a:pt x="978" y="930"/>
                    </a:cubicBezTo>
                    <a:cubicBezTo>
                      <a:pt x="964" y="930"/>
                      <a:pt x="950" y="931"/>
                      <a:pt x="936" y="932"/>
                    </a:cubicBezTo>
                    <a:cubicBezTo>
                      <a:pt x="896" y="932"/>
                      <a:pt x="835" y="952"/>
                      <a:pt x="794" y="973"/>
                    </a:cubicBezTo>
                    <a:cubicBezTo>
                      <a:pt x="977" y="871"/>
                      <a:pt x="1058" y="688"/>
                      <a:pt x="1058" y="484"/>
                    </a:cubicBezTo>
                    <a:cubicBezTo>
                      <a:pt x="1019" y="159"/>
                      <a:pt x="769" y="0"/>
                      <a:pt x="5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 rot="10800000" flipH="1">
                <a:off x="6831046" y="4876636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5" y="1"/>
                    </a:moveTo>
                    <a:cubicBezTo>
                      <a:pt x="103" y="1"/>
                      <a:pt x="1" y="103"/>
                      <a:pt x="21" y="245"/>
                    </a:cubicBezTo>
                    <a:cubicBezTo>
                      <a:pt x="21" y="367"/>
                      <a:pt x="123" y="448"/>
                      <a:pt x="245" y="448"/>
                    </a:cubicBezTo>
                    <a:cubicBezTo>
                      <a:pt x="367" y="448"/>
                      <a:pt x="469" y="347"/>
                      <a:pt x="469" y="225"/>
                    </a:cubicBezTo>
                    <a:cubicBezTo>
                      <a:pt x="449" y="82"/>
                      <a:pt x="347" y="1"/>
                      <a:pt x="22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 rot="10800000" flipH="1">
                <a:off x="8313143" y="4858207"/>
                <a:ext cx="41071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952" extrusionOk="0">
                    <a:moveTo>
                      <a:pt x="469" y="1"/>
                    </a:moveTo>
                    <a:cubicBezTo>
                      <a:pt x="204" y="21"/>
                      <a:pt x="1" y="245"/>
                      <a:pt x="21" y="509"/>
                    </a:cubicBezTo>
                    <a:cubicBezTo>
                      <a:pt x="34" y="786"/>
                      <a:pt x="260" y="952"/>
                      <a:pt x="490" y="952"/>
                    </a:cubicBezTo>
                    <a:cubicBezTo>
                      <a:pt x="615" y="952"/>
                      <a:pt x="742" y="902"/>
                      <a:pt x="835" y="794"/>
                    </a:cubicBezTo>
                    <a:cubicBezTo>
                      <a:pt x="1120" y="489"/>
                      <a:pt x="876" y="1"/>
                      <a:pt x="46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 rot="10800000" flipH="1">
                <a:off x="8386967" y="4857768"/>
                <a:ext cx="43818" cy="37553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515" y="0"/>
                    </a:moveTo>
                    <a:cubicBezTo>
                      <a:pt x="506" y="0"/>
                      <a:pt x="498" y="0"/>
                      <a:pt x="489" y="1"/>
                    </a:cubicBezTo>
                    <a:cubicBezTo>
                      <a:pt x="224" y="21"/>
                      <a:pt x="0" y="245"/>
                      <a:pt x="21" y="530"/>
                    </a:cubicBezTo>
                    <a:cubicBezTo>
                      <a:pt x="21" y="826"/>
                      <a:pt x="270" y="1024"/>
                      <a:pt x="527" y="1024"/>
                    </a:cubicBezTo>
                    <a:cubicBezTo>
                      <a:pt x="659" y="1024"/>
                      <a:pt x="792" y="972"/>
                      <a:pt x="896" y="855"/>
                    </a:cubicBezTo>
                    <a:cubicBezTo>
                      <a:pt x="1195" y="516"/>
                      <a:pt x="966" y="0"/>
                      <a:pt x="51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 rot="10800000" flipH="1">
                <a:off x="9474918" y="4846776"/>
                <a:ext cx="60195" cy="5099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392" extrusionOk="0">
                    <a:moveTo>
                      <a:pt x="720" y="1"/>
                    </a:moveTo>
                    <a:cubicBezTo>
                      <a:pt x="349" y="1"/>
                      <a:pt x="0" y="301"/>
                      <a:pt x="14" y="739"/>
                    </a:cubicBezTo>
                    <a:cubicBezTo>
                      <a:pt x="34" y="1113"/>
                      <a:pt x="339" y="1391"/>
                      <a:pt x="708" y="1391"/>
                    </a:cubicBezTo>
                    <a:cubicBezTo>
                      <a:pt x="721" y="1391"/>
                      <a:pt x="734" y="1391"/>
                      <a:pt x="747" y="1390"/>
                    </a:cubicBezTo>
                    <a:cubicBezTo>
                      <a:pt x="1378" y="1370"/>
                      <a:pt x="1642" y="617"/>
                      <a:pt x="1195" y="190"/>
                    </a:cubicBezTo>
                    <a:cubicBezTo>
                      <a:pt x="1051" y="59"/>
                      <a:pt x="884" y="1"/>
                      <a:pt x="72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 rot="10800000" flipH="1">
                <a:off x="6442652" y="4885832"/>
                <a:ext cx="1619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4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2" y="4"/>
                      <a:pt x="0" y="207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48" y="363"/>
                      <a:pt x="442" y="280"/>
                      <a:pt x="428" y="167"/>
                    </a:cubicBezTo>
                    <a:cubicBezTo>
                      <a:pt x="428" y="76"/>
                      <a:pt x="362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 rot="10800000" flipH="1">
                <a:off x="5384011" y="4896750"/>
                <a:ext cx="4506" cy="39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9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41" y="6"/>
                      <a:pt x="0" y="27"/>
                      <a:pt x="21" y="67"/>
                    </a:cubicBezTo>
                    <a:cubicBezTo>
                      <a:pt x="0" y="88"/>
                      <a:pt x="41" y="108"/>
                      <a:pt x="61" y="108"/>
                    </a:cubicBezTo>
                    <a:cubicBezTo>
                      <a:pt x="102" y="108"/>
                      <a:pt x="122" y="88"/>
                      <a:pt x="122" y="47"/>
                    </a:cubicBezTo>
                    <a:cubicBezTo>
                      <a:pt x="122" y="31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 rot="10800000" flipH="1">
                <a:off x="5288571" y="489825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82" y="62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 rot="10800000" flipH="1">
                <a:off x="8534800" y="4861725"/>
                <a:ext cx="48288" cy="4107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1" extrusionOk="0">
                    <a:moveTo>
                      <a:pt x="580" y="1"/>
                    </a:moveTo>
                    <a:cubicBezTo>
                      <a:pt x="283" y="1"/>
                      <a:pt x="1" y="237"/>
                      <a:pt x="15" y="591"/>
                    </a:cubicBezTo>
                    <a:cubicBezTo>
                      <a:pt x="35" y="897"/>
                      <a:pt x="300" y="1120"/>
                      <a:pt x="605" y="1120"/>
                    </a:cubicBezTo>
                    <a:cubicBezTo>
                      <a:pt x="1093" y="1100"/>
                      <a:pt x="1317" y="490"/>
                      <a:pt x="951" y="144"/>
                    </a:cubicBezTo>
                    <a:cubicBezTo>
                      <a:pt x="840" y="45"/>
                      <a:pt x="709" y="1"/>
                      <a:pt x="58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 rot="10800000" flipH="1">
                <a:off x="6059460" y="4893636"/>
                <a:ext cx="10442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4" extrusionOk="0">
                    <a:moveTo>
                      <a:pt x="153" y="1"/>
                    </a:moveTo>
                    <a:cubicBezTo>
                      <a:pt x="143" y="1"/>
                      <a:pt x="133" y="2"/>
                      <a:pt x="122" y="5"/>
                    </a:cubicBezTo>
                    <a:cubicBezTo>
                      <a:pt x="61" y="5"/>
                      <a:pt x="0" y="66"/>
                      <a:pt x="0" y="147"/>
                    </a:cubicBezTo>
                    <a:cubicBezTo>
                      <a:pt x="0" y="218"/>
                      <a:pt x="46" y="273"/>
                      <a:pt x="112" y="273"/>
                    </a:cubicBezTo>
                    <a:cubicBezTo>
                      <a:pt x="121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67" y="56"/>
                      <a:pt x="219" y="1"/>
                      <a:pt x="1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 rot="10800000" flipH="1">
                <a:off x="5480185" y="4898252"/>
                <a:ext cx="523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49" extrusionOk="0">
                    <a:moveTo>
                      <a:pt x="83" y="0"/>
                    </a:moveTo>
                    <a:cubicBezTo>
                      <a:pt x="76" y="0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108"/>
                      <a:pt x="21" y="148"/>
                      <a:pt x="61" y="148"/>
                    </a:cubicBezTo>
                    <a:cubicBezTo>
                      <a:pt x="102" y="148"/>
                      <a:pt x="143" y="108"/>
                      <a:pt x="143" y="67"/>
                    </a:cubicBezTo>
                    <a:cubicBezTo>
                      <a:pt x="143" y="34"/>
                      <a:pt x="116" y="0"/>
                      <a:pt x="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 rot="10800000" flipH="1">
                <a:off x="5193130" y="4904224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41"/>
                      <a:pt x="21" y="62"/>
                      <a:pt x="42" y="62"/>
                    </a:cubicBezTo>
                    <a:cubicBezTo>
                      <a:pt x="42" y="62"/>
                      <a:pt x="62" y="41"/>
                      <a:pt x="62" y="41"/>
                    </a:cubicBezTo>
                    <a:cubicBezTo>
                      <a:pt x="6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 rot="10800000" flipH="1">
                <a:off x="7971718" y="4877808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412" y="1"/>
                    </a:moveTo>
                    <a:cubicBezTo>
                      <a:pt x="404" y="1"/>
                      <a:pt x="395" y="1"/>
                      <a:pt x="387" y="2"/>
                    </a:cubicBezTo>
                    <a:cubicBezTo>
                      <a:pt x="183" y="2"/>
                      <a:pt x="0" y="185"/>
                      <a:pt x="21" y="408"/>
                    </a:cubicBezTo>
                    <a:cubicBezTo>
                      <a:pt x="34" y="636"/>
                      <a:pt x="223" y="784"/>
                      <a:pt x="414" y="784"/>
                    </a:cubicBezTo>
                    <a:cubicBezTo>
                      <a:pt x="514" y="784"/>
                      <a:pt x="615" y="743"/>
                      <a:pt x="692" y="653"/>
                    </a:cubicBezTo>
                    <a:cubicBezTo>
                      <a:pt x="930" y="395"/>
                      <a:pt x="742" y="1"/>
                      <a:pt x="41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 rot="10800000" flipH="1">
                <a:off x="8145416" y="4878065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6" y="1"/>
                      <a:pt x="428" y="1"/>
                    </a:cubicBezTo>
                    <a:cubicBezTo>
                      <a:pt x="184" y="1"/>
                      <a:pt x="0" y="205"/>
                      <a:pt x="21" y="449"/>
                    </a:cubicBezTo>
                    <a:cubicBezTo>
                      <a:pt x="34" y="701"/>
                      <a:pt x="237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13" y="435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 rot="10800000" flipH="1">
                <a:off x="6922750" y="4892280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0"/>
                    </a:moveTo>
                    <a:cubicBezTo>
                      <a:pt x="256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68"/>
                      <a:pt x="571" y="366"/>
                      <a:pt x="571" y="224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 rot="10800000" flipH="1">
                <a:off x="5575039" y="4905653"/>
                <a:ext cx="655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67" extrusionOk="0">
                    <a:moveTo>
                      <a:pt x="83" y="1"/>
                    </a:moveTo>
                    <a:cubicBezTo>
                      <a:pt x="0" y="1"/>
                      <a:pt x="0" y="166"/>
                      <a:pt x="83" y="166"/>
                    </a:cubicBezTo>
                    <a:cubicBezTo>
                      <a:pt x="88" y="166"/>
                      <a:pt x="92" y="166"/>
                      <a:pt x="97" y="165"/>
                    </a:cubicBezTo>
                    <a:cubicBezTo>
                      <a:pt x="138" y="165"/>
                      <a:pt x="179" y="124"/>
                      <a:pt x="179" y="83"/>
                    </a:cubicBezTo>
                    <a:cubicBezTo>
                      <a:pt x="179" y="43"/>
                      <a:pt x="138" y="2"/>
                      <a:pt x="97" y="2"/>
                    </a:cubicBezTo>
                    <a:cubicBezTo>
                      <a:pt x="92" y="1"/>
                      <a:pt x="88" y="1"/>
                      <a:pt x="8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 rot="10800000" flipH="1">
                <a:off x="5097726" y="4914666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21" y="21"/>
                    </a:lnTo>
                    <a:cubicBezTo>
                      <a:pt x="41" y="21"/>
                      <a:pt x="41" y="21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 rot="10800000" flipH="1">
                <a:off x="6536041" y="4906422"/>
                <a:ext cx="1696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0" extrusionOk="0">
                    <a:moveTo>
                      <a:pt x="269" y="0"/>
                    </a:moveTo>
                    <a:cubicBezTo>
                      <a:pt x="215" y="0"/>
                      <a:pt x="160" y="23"/>
                      <a:pt x="117" y="73"/>
                    </a:cubicBezTo>
                    <a:cubicBezTo>
                      <a:pt x="0" y="190"/>
                      <a:pt x="88" y="400"/>
                      <a:pt x="257" y="400"/>
                    </a:cubicBezTo>
                    <a:cubicBezTo>
                      <a:pt x="264" y="400"/>
                      <a:pt x="272" y="399"/>
                      <a:pt x="280" y="399"/>
                    </a:cubicBezTo>
                    <a:cubicBezTo>
                      <a:pt x="381" y="399"/>
                      <a:pt x="463" y="297"/>
                      <a:pt x="463" y="195"/>
                    </a:cubicBezTo>
                    <a:cubicBezTo>
                      <a:pt x="463" y="76"/>
                      <a:pt x="369" y="0"/>
                      <a:pt x="26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 rot="10800000" flipH="1">
                <a:off x="5669527" y="4917084"/>
                <a:ext cx="8243" cy="520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2" extrusionOk="0">
                    <a:moveTo>
                      <a:pt x="147" y="0"/>
                    </a:moveTo>
                    <a:cubicBezTo>
                      <a:pt x="139" y="0"/>
                      <a:pt x="131" y="1"/>
                      <a:pt x="123" y="4"/>
                    </a:cubicBezTo>
                    <a:cubicBezTo>
                      <a:pt x="1" y="4"/>
                      <a:pt x="119" y="142"/>
                      <a:pt x="186" y="142"/>
                    </a:cubicBezTo>
                    <a:cubicBezTo>
                      <a:pt x="208" y="142"/>
                      <a:pt x="225" y="126"/>
                      <a:pt x="225" y="86"/>
                    </a:cubicBezTo>
                    <a:cubicBezTo>
                      <a:pt x="225" y="50"/>
                      <a:pt x="194" y="0"/>
                      <a:pt x="14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 rot="10800000" flipH="1">
                <a:off x="7877779" y="4895285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391" y="0"/>
                    </a:moveTo>
                    <a:cubicBezTo>
                      <a:pt x="383" y="0"/>
                      <a:pt x="375" y="0"/>
                      <a:pt x="367" y="1"/>
                    </a:cubicBezTo>
                    <a:cubicBezTo>
                      <a:pt x="163" y="1"/>
                      <a:pt x="0" y="184"/>
                      <a:pt x="21" y="387"/>
                    </a:cubicBezTo>
                    <a:cubicBezTo>
                      <a:pt x="21" y="614"/>
                      <a:pt x="205" y="754"/>
                      <a:pt x="394" y="754"/>
                    </a:cubicBezTo>
                    <a:cubicBezTo>
                      <a:pt x="494" y="754"/>
                      <a:pt x="595" y="716"/>
                      <a:pt x="672" y="632"/>
                    </a:cubicBezTo>
                    <a:cubicBezTo>
                      <a:pt x="890" y="393"/>
                      <a:pt x="721" y="0"/>
                      <a:pt x="3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 rot="10800000" flipH="1">
                <a:off x="8222941" y="4889679"/>
                <a:ext cx="39568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7" extrusionOk="0">
                    <a:moveTo>
                      <a:pt x="448" y="0"/>
                    </a:moveTo>
                    <a:cubicBezTo>
                      <a:pt x="204" y="21"/>
                      <a:pt x="1" y="245"/>
                      <a:pt x="21" y="489"/>
                    </a:cubicBezTo>
                    <a:cubicBezTo>
                      <a:pt x="21" y="756"/>
                      <a:pt x="240" y="926"/>
                      <a:pt x="470" y="926"/>
                    </a:cubicBezTo>
                    <a:cubicBezTo>
                      <a:pt x="592" y="926"/>
                      <a:pt x="716" y="879"/>
                      <a:pt x="815" y="774"/>
                    </a:cubicBezTo>
                    <a:cubicBezTo>
                      <a:pt x="1079" y="469"/>
                      <a:pt x="855" y="0"/>
                      <a:pt x="44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 rot="10800000" flipH="1">
                <a:off x="6152630" y="4913054"/>
                <a:ext cx="11980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9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63"/>
                    </a:cubicBezTo>
                    <a:cubicBezTo>
                      <a:pt x="1" y="236"/>
                      <a:pt x="66" y="309"/>
                      <a:pt x="138" y="309"/>
                    </a:cubicBezTo>
                    <a:cubicBezTo>
                      <a:pt x="146" y="309"/>
                      <a:pt x="155" y="308"/>
                      <a:pt x="163" y="305"/>
                    </a:cubicBezTo>
                    <a:cubicBezTo>
                      <a:pt x="245" y="305"/>
                      <a:pt x="326" y="224"/>
                      <a:pt x="326" y="143"/>
                    </a:cubicBezTo>
                    <a:cubicBezTo>
                      <a:pt x="306" y="61"/>
                      <a:pt x="245" y="0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 rot="10800000" flipH="1">
                <a:off x="7020022" y="4907009"/>
                <a:ext cx="19455" cy="1879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13" extrusionOk="0">
                    <a:moveTo>
                      <a:pt x="268" y="0"/>
                    </a:moveTo>
                    <a:cubicBezTo>
                      <a:pt x="135" y="0"/>
                      <a:pt x="1" y="93"/>
                      <a:pt x="11" y="263"/>
                    </a:cubicBezTo>
                    <a:cubicBezTo>
                      <a:pt x="21" y="431"/>
                      <a:pt x="146" y="512"/>
                      <a:pt x="270" y="512"/>
                    </a:cubicBezTo>
                    <a:cubicBezTo>
                      <a:pt x="401" y="512"/>
                      <a:pt x="531" y="421"/>
                      <a:pt x="520" y="243"/>
                    </a:cubicBezTo>
                    <a:cubicBezTo>
                      <a:pt x="510" y="77"/>
                      <a:pt x="389" y="0"/>
                      <a:pt x="2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 rot="10800000" flipH="1">
                <a:off x="5003055" y="492880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 rot="10800000" flipH="1">
                <a:off x="8297499" y="4893856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24" y="21"/>
                      <a:pt x="1" y="245"/>
                      <a:pt x="21" y="509"/>
                    </a:cubicBezTo>
                    <a:cubicBezTo>
                      <a:pt x="34" y="791"/>
                      <a:pt x="268" y="975"/>
                      <a:pt x="514" y="975"/>
                    </a:cubicBezTo>
                    <a:cubicBezTo>
                      <a:pt x="641" y="975"/>
                      <a:pt x="771" y="926"/>
                      <a:pt x="876" y="815"/>
                    </a:cubicBezTo>
                    <a:cubicBezTo>
                      <a:pt x="1155" y="495"/>
                      <a:pt x="926" y="0"/>
                      <a:pt x="51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 rot="10800000" flipH="1">
                <a:off x="8437161" y="4892280"/>
                <a:ext cx="54443" cy="3960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081" extrusionOk="0">
                    <a:moveTo>
                      <a:pt x="765" y="1"/>
                    </a:moveTo>
                    <a:cubicBezTo>
                      <a:pt x="752" y="1"/>
                      <a:pt x="739" y="1"/>
                      <a:pt x="726" y="2"/>
                    </a:cubicBezTo>
                    <a:cubicBezTo>
                      <a:pt x="1" y="22"/>
                      <a:pt x="54" y="1080"/>
                      <a:pt x="747" y="1080"/>
                    </a:cubicBezTo>
                    <a:cubicBezTo>
                      <a:pt x="754" y="1080"/>
                      <a:pt x="760" y="1080"/>
                      <a:pt x="767" y="1080"/>
                    </a:cubicBezTo>
                    <a:cubicBezTo>
                      <a:pt x="1486" y="1040"/>
                      <a:pt x="1441" y="1"/>
                      <a:pt x="7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 rot="10800000" flipH="1">
                <a:off x="8052980" y="4903418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7" y="2"/>
                    </a:cubicBezTo>
                    <a:cubicBezTo>
                      <a:pt x="183" y="2"/>
                      <a:pt x="0" y="205"/>
                      <a:pt x="21" y="429"/>
                    </a:cubicBezTo>
                    <a:cubicBezTo>
                      <a:pt x="34" y="681"/>
                      <a:pt x="228" y="838"/>
                      <a:pt x="436" y="838"/>
                    </a:cubicBezTo>
                    <a:cubicBezTo>
                      <a:pt x="546" y="838"/>
                      <a:pt x="661" y="793"/>
                      <a:pt x="753" y="693"/>
                    </a:cubicBezTo>
                    <a:cubicBezTo>
                      <a:pt x="992" y="435"/>
                      <a:pt x="803" y="1"/>
                      <a:pt x="43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 rot="10800000" flipH="1">
                <a:off x="7783108" y="4909427"/>
                <a:ext cx="3183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34" extrusionOk="0">
                    <a:moveTo>
                      <a:pt x="385" y="0"/>
                    </a:moveTo>
                    <a:cubicBezTo>
                      <a:pt x="379" y="0"/>
                      <a:pt x="373" y="0"/>
                      <a:pt x="366" y="1"/>
                    </a:cubicBezTo>
                    <a:cubicBezTo>
                      <a:pt x="163" y="1"/>
                      <a:pt x="0" y="184"/>
                      <a:pt x="0" y="387"/>
                    </a:cubicBezTo>
                    <a:cubicBezTo>
                      <a:pt x="20" y="570"/>
                      <a:pt x="183" y="733"/>
                      <a:pt x="387" y="733"/>
                    </a:cubicBezTo>
                    <a:cubicBezTo>
                      <a:pt x="868" y="713"/>
                      <a:pt x="835" y="0"/>
                      <a:pt x="38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 rot="10800000" flipH="1">
                <a:off x="5764345" y="4930310"/>
                <a:ext cx="9599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84" extrusionOk="0">
                    <a:moveTo>
                      <a:pt x="139" y="0"/>
                    </a:moveTo>
                    <a:cubicBezTo>
                      <a:pt x="0" y="16"/>
                      <a:pt x="143" y="183"/>
                      <a:pt x="219" y="183"/>
                    </a:cubicBezTo>
                    <a:cubicBezTo>
                      <a:pt x="244" y="183"/>
                      <a:pt x="262" y="166"/>
                      <a:pt x="262" y="122"/>
                    </a:cubicBezTo>
                    <a:cubicBezTo>
                      <a:pt x="241" y="61"/>
                      <a:pt x="200" y="0"/>
                      <a:pt x="13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 rot="10800000" flipH="1">
                <a:off x="7115097" y="4919722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265" y="1"/>
                    </a:moveTo>
                    <a:cubicBezTo>
                      <a:pt x="102" y="1"/>
                      <a:pt x="1" y="143"/>
                      <a:pt x="1" y="285"/>
                    </a:cubicBezTo>
                    <a:cubicBezTo>
                      <a:pt x="14" y="429"/>
                      <a:pt x="135" y="513"/>
                      <a:pt x="258" y="513"/>
                    </a:cubicBezTo>
                    <a:cubicBezTo>
                      <a:pt x="327" y="513"/>
                      <a:pt x="397" y="487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 rot="10800000" flipH="1">
                <a:off x="6631995" y="4925840"/>
                <a:ext cx="17952" cy="157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30" extrusionOk="0">
                    <a:moveTo>
                      <a:pt x="216" y="1"/>
                    </a:moveTo>
                    <a:cubicBezTo>
                      <a:pt x="109" y="1"/>
                      <a:pt x="1" y="99"/>
                      <a:pt x="1" y="226"/>
                    </a:cubicBezTo>
                    <a:cubicBezTo>
                      <a:pt x="1" y="348"/>
                      <a:pt x="103" y="429"/>
                      <a:pt x="225" y="429"/>
                    </a:cubicBezTo>
                    <a:cubicBezTo>
                      <a:pt x="408" y="409"/>
                      <a:pt x="489" y="185"/>
                      <a:pt x="347" y="63"/>
                    </a:cubicBezTo>
                    <a:cubicBezTo>
                      <a:pt x="309" y="20"/>
                      <a:pt x="263" y="1"/>
                      <a:pt x="21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 rot="10800000" flipH="1">
                <a:off x="6245835" y="4934047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83" y="0"/>
                    </a:moveTo>
                    <a:cubicBezTo>
                      <a:pt x="82" y="0"/>
                      <a:pt x="0" y="81"/>
                      <a:pt x="21" y="183"/>
                    </a:cubicBezTo>
                    <a:cubicBezTo>
                      <a:pt x="30" y="280"/>
                      <a:pt x="100" y="326"/>
                      <a:pt x="172" y="326"/>
                    </a:cubicBezTo>
                    <a:cubicBezTo>
                      <a:pt x="252" y="326"/>
                      <a:pt x="335" y="270"/>
                      <a:pt x="346" y="163"/>
                    </a:cubicBezTo>
                    <a:cubicBezTo>
                      <a:pt x="346" y="8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 rot="10800000" flipH="1">
                <a:off x="7688400" y="4921077"/>
                <a:ext cx="29676" cy="2572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2" extrusionOk="0">
                    <a:moveTo>
                      <a:pt x="352" y="1"/>
                    </a:moveTo>
                    <a:cubicBezTo>
                      <a:pt x="344" y="1"/>
                      <a:pt x="335" y="1"/>
                      <a:pt x="326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70"/>
                      <a:pt x="189" y="701"/>
                      <a:pt x="364" y="701"/>
                    </a:cubicBezTo>
                    <a:cubicBezTo>
                      <a:pt x="453" y="701"/>
                      <a:pt x="543" y="667"/>
                      <a:pt x="611" y="592"/>
                    </a:cubicBezTo>
                    <a:cubicBezTo>
                      <a:pt x="809" y="354"/>
                      <a:pt x="660" y="1"/>
                      <a:pt x="3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 rot="10800000" flipH="1">
                <a:off x="7210537" y="4927306"/>
                <a:ext cx="23521" cy="2033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55" extrusionOk="0">
                    <a:moveTo>
                      <a:pt x="309" y="1"/>
                    </a:moveTo>
                    <a:cubicBezTo>
                      <a:pt x="294" y="1"/>
                      <a:pt x="280" y="2"/>
                      <a:pt x="265" y="4"/>
                    </a:cubicBezTo>
                    <a:cubicBezTo>
                      <a:pt x="102" y="4"/>
                      <a:pt x="0" y="147"/>
                      <a:pt x="0" y="289"/>
                    </a:cubicBezTo>
                    <a:cubicBezTo>
                      <a:pt x="14" y="448"/>
                      <a:pt x="147" y="555"/>
                      <a:pt x="283" y="555"/>
                    </a:cubicBezTo>
                    <a:cubicBezTo>
                      <a:pt x="357" y="555"/>
                      <a:pt x="432" y="523"/>
                      <a:pt x="489" y="452"/>
                    </a:cubicBezTo>
                    <a:cubicBezTo>
                      <a:pt x="641" y="280"/>
                      <a:pt x="525" y="1"/>
                      <a:pt x="30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 rot="10800000" flipH="1">
                <a:off x="8132007" y="4919465"/>
                <a:ext cx="38579" cy="3253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88" extrusionOk="0">
                    <a:moveTo>
                      <a:pt x="453" y="1"/>
                    </a:moveTo>
                    <a:cubicBezTo>
                      <a:pt x="445" y="1"/>
                      <a:pt x="436" y="1"/>
                      <a:pt x="428" y="1"/>
                    </a:cubicBezTo>
                    <a:cubicBezTo>
                      <a:pt x="183" y="1"/>
                      <a:pt x="0" y="205"/>
                      <a:pt x="21" y="469"/>
                    </a:cubicBezTo>
                    <a:cubicBezTo>
                      <a:pt x="21" y="721"/>
                      <a:pt x="228" y="887"/>
                      <a:pt x="452" y="887"/>
                    </a:cubicBezTo>
                    <a:cubicBezTo>
                      <a:pt x="571" y="887"/>
                      <a:pt x="695" y="840"/>
                      <a:pt x="794" y="734"/>
                    </a:cubicBezTo>
                    <a:cubicBezTo>
                      <a:pt x="1053" y="455"/>
                      <a:pt x="844" y="1"/>
                      <a:pt x="4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 rot="10800000" flipH="1">
                <a:off x="5858430" y="4946504"/>
                <a:ext cx="1036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90" extrusionOk="0">
                    <a:moveTo>
                      <a:pt x="156" y="1"/>
                    </a:moveTo>
                    <a:cubicBezTo>
                      <a:pt x="1" y="1"/>
                      <a:pt x="165" y="190"/>
                      <a:pt x="242" y="190"/>
                    </a:cubicBezTo>
                    <a:cubicBezTo>
                      <a:pt x="267" y="190"/>
                      <a:pt x="283" y="171"/>
                      <a:pt x="278" y="123"/>
                    </a:cubicBezTo>
                    <a:cubicBezTo>
                      <a:pt x="278" y="41"/>
                      <a:pt x="217" y="1"/>
                      <a:pt x="15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 rot="10800000" flipH="1">
                <a:off x="7592996" y="4929248"/>
                <a:ext cx="2909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81" extrusionOk="0">
                    <a:moveTo>
                      <a:pt x="326" y="0"/>
                    </a:moveTo>
                    <a:cubicBezTo>
                      <a:pt x="143" y="21"/>
                      <a:pt x="0" y="163"/>
                      <a:pt x="0" y="366"/>
                    </a:cubicBezTo>
                    <a:cubicBezTo>
                      <a:pt x="14" y="554"/>
                      <a:pt x="177" y="680"/>
                      <a:pt x="345" y="680"/>
                    </a:cubicBezTo>
                    <a:cubicBezTo>
                      <a:pt x="432" y="680"/>
                      <a:pt x="521" y="646"/>
                      <a:pt x="590" y="570"/>
                    </a:cubicBezTo>
                    <a:cubicBezTo>
                      <a:pt x="794" y="346"/>
                      <a:pt x="611" y="0"/>
                      <a:pt x="32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 rot="10800000" flipH="1">
                <a:off x="7305941" y="4932545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11" y="0"/>
                    </a:moveTo>
                    <a:cubicBezTo>
                      <a:pt x="303" y="0"/>
                      <a:pt x="294" y="1"/>
                      <a:pt x="286" y="1"/>
                    </a:cubicBezTo>
                    <a:cubicBezTo>
                      <a:pt x="123" y="1"/>
                      <a:pt x="1" y="144"/>
                      <a:pt x="1" y="306"/>
                    </a:cubicBezTo>
                    <a:cubicBezTo>
                      <a:pt x="14" y="479"/>
                      <a:pt x="158" y="591"/>
                      <a:pt x="301" y="591"/>
                    </a:cubicBezTo>
                    <a:cubicBezTo>
                      <a:pt x="377" y="591"/>
                      <a:pt x="453" y="560"/>
                      <a:pt x="510" y="490"/>
                    </a:cubicBezTo>
                    <a:cubicBezTo>
                      <a:pt x="687" y="293"/>
                      <a:pt x="559" y="0"/>
                      <a:pt x="3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 rot="10800000" flipH="1">
                <a:off x="7959774" y="4926280"/>
                <a:ext cx="35612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04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8" y="1"/>
                    </a:cubicBezTo>
                    <a:cubicBezTo>
                      <a:pt x="184" y="1"/>
                      <a:pt x="1" y="185"/>
                      <a:pt x="21" y="408"/>
                    </a:cubicBezTo>
                    <a:cubicBezTo>
                      <a:pt x="34" y="650"/>
                      <a:pt x="234" y="803"/>
                      <a:pt x="439" y="803"/>
                    </a:cubicBezTo>
                    <a:cubicBezTo>
                      <a:pt x="544" y="803"/>
                      <a:pt x="650" y="763"/>
                      <a:pt x="733" y="673"/>
                    </a:cubicBezTo>
                    <a:cubicBezTo>
                      <a:pt x="972" y="415"/>
                      <a:pt x="783" y="1"/>
                      <a:pt x="43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 rot="10800000" flipH="1">
                <a:off x="7496823" y="4933754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2"/>
                    </a:cubicBezTo>
                    <a:cubicBezTo>
                      <a:pt x="143" y="2"/>
                      <a:pt x="0" y="165"/>
                      <a:pt x="21" y="327"/>
                    </a:cubicBezTo>
                    <a:cubicBezTo>
                      <a:pt x="21" y="515"/>
                      <a:pt x="180" y="641"/>
                      <a:pt x="340" y="641"/>
                    </a:cubicBezTo>
                    <a:cubicBezTo>
                      <a:pt x="424" y="641"/>
                      <a:pt x="507" y="607"/>
                      <a:pt x="570" y="531"/>
                    </a:cubicBezTo>
                    <a:cubicBezTo>
                      <a:pt x="768" y="333"/>
                      <a:pt x="620" y="1"/>
                      <a:pt x="3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 rot="10800000" flipH="1">
                <a:off x="7401382" y="4934780"/>
                <a:ext cx="26123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32" extrusionOk="0">
                    <a:moveTo>
                      <a:pt x="306" y="0"/>
                    </a:moveTo>
                    <a:cubicBezTo>
                      <a:pt x="123" y="21"/>
                      <a:pt x="1" y="163"/>
                      <a:pt x="1" y="326"/>
                    </a:cubicBezTo>
                    <a:cubicBezTo>
                      <a:pt x="21" y="509"/>
                      <a:pt x="163" y="631"/>
                      <a:pt x="326" y="631"/>
                    </a:cubicBezTo>
                    <a:cubicBezTo>
                      <a:pt x="713" y="570"/>
                      <a:pt x="692" y="21"/>
                      <a:pt x="30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 rot="10800000" flipH="1">
                <a:off x="6723149" y="4944452"/>
                <a:ext cx="1923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298" y="1"/>
                    </a:moveTo>
                    <a:cubicBezTo>
                      <a:pt x="239" y="1"/>
                      <a:pt x="180" y="25"/>
                      <a:pt x="138" y="81"/>
                    </a:cubicBezTo>
                    <a:cubicBezTo>
                      <a:pt x="1" y="218"/>
                      <a:pt x="108" y="449"/>
                      <a:pt x="297" y="449"/>
                    </a:cubicBezTo>
                    <a:cubicBezTo>
                      <a:pt x="305" y="449"/>
                      <a:pt x="313" y="449"/>
                      <a:pt x="321" y="448"/>
                    </a:cubicBezTo>
                    <a:cubicBezTo>
                      <a:pt x="443" y="448"/>
                      <a:pt x="524" y="346"/>
                      <a:pt x="524" y="224"/>
                    </a:cubicBezTo>
                    <a:cubicBezTo>
                      <a:pt x="524" y="90"/>
                      <a:pt x="411" y="1"/>
                      <a:pt x="29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 rot="10800000" flipH="1">
                <a:off x="8208030" y="4927745"/>
                <a:ext cx="40851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7" extrusionOk="0">
                    <a:moveTo>
                      <a:pt x="494" y="1"/>
                    </a:moveTo>
                    <a:cubicBezTo>
                      <a:pt x="485" y="1"/>
                      <a:pt x="477" y="1"/>
                      <a:pt x="469" y="1"/>
                    </a:cubicBezTo>
                    <a:cubicBezTo>
                      <a:pt x="204" y="22"/>
                      <a:pt x="1" y="246"/>
                      <a:pt x="21" y="490"/>
                    </a:cubicBezTo>
                    <a:cubicBezTo>
                      <a:pt x="34" y="771"/>
                      <a:pt x="260" y="947"/>
                      <a:pt x="493" y="947"/>
                    </a:cubicBezTo>
                    <a:cubicBezTo>
                      <a:pt x="614" y="947"/>
                      <a:pt x="738" y="899"/>
                      <a:pt x="835" y="795"/>
                    </a:cubicBezTo>
                    <a:cubicBezTo>
                      <a:pt x="1114" y="496"/>
                      <a:pt x="905" y="1"/>
                      <a:pt x="49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 rot="10800000" flipH="1">
                <a:off x="8346959" y="4892244"/>
                <a:ext cx="68622" cy="7239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976" extrusionOk="0">
                    <a:moveTo>
                      <a:pt x="734" y="0"/>
                    </a:moveTo>
                    <a:cubicBezTo>
                      <a:pt x="686" y="0"/>
                      <a:pt x="636" y="7"/>
                      <a:pt x="584" y="21"/>
                    </a:cubicBezTo>
                    <a:cubicBezTo>
                      <a:pt x="0" y="182"/>
                      <a:pt x="113" y="1059"/>
                      <a:pt x="745" y="1059"/>
                    </a:cubicBezTo>
                    <a:cubicBezTo>
                      <a:pt x="752" y="1059"/>
                      <a:pt x="760" y="1059"/>
                      <a:pt x="767" y="1058"/>
                    </a:cubicBezTo>
                    <a:cubicBezTo>
                      <a:pt x="808" y="1058"/>
                      <a:pt x="869" y="1038"/>
                      <a:pt x="930" y="1018"/>
                    </a:cubicBezTo>
                    <a:lnTo>
                      <a:pt x="930" y="1018"/>
                    </a:lnTo>
                    <a:cubicBezTo>
                      <a:pt x="429" y="1277"/>
                      <a:pt x="655" y="1975"/>
                      <a:pt x="1144" y="1975"/>
                    </a:cubicBezTo>
                    <a:cubicBezTo>
                      <a:pt x="1192" y="1975"/>
                      <a:pt x="1243" y="1968"/>
                      <a:pt x="1296" y="1954"/>
                    </a:cubicBezTo>
                    <a:cubicBezTo>
                      <a:pt x="1873" y="1795"/>
                      <a:pt x="1750" y="955"/>
                      <a:pt x="1174" y="955"/>
                    </a:cubicBezTo>
                    <a:cubicBezTo>
                      <a:pt x="1161" y="955"/>
                      <a:pt x="1147" y="956"/>
                      <a:pt x="1133" y="957"/>
                    </a:cubicBezTo>
                    <a:cubicBezTo>
                      <a:pt x="1072" y="957"/>
                      <a:pt x="1031" y="977"/>
                      <a:pt x="970" y="997"/>
                    </a:cubicBezTo>
                    <a:cubicBezTo>
                      <a:pt x="1491" y="737"/>
                      <a:pt x="1247" y="0"/>
                      <a:pt x="73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 rot="10800000" flipH="1">
                <a:off x="8281854" y="4928185"/>
                <a:ext cx="43635" cy="3729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8" extrusionOk="0">
                    <a:moveTo>
                      <a:pt x="537" y="1"/>
                    </a:moveTo>
                    <a:cubicBezTo>
                      <a:pt x="521" y="1"/>
                      <a:pt x="505" y="2"/>
                      <a:pt x="489" y="3"/>
                    </a:cubicBezTo>
                    <a:cubicBezTo>
                      <a:pt x="224" y="23"/>
                      <a:pt x="0" y="247"/>
                      <a:pt x="21" y="532"/>
                    </a:cubicBezTo>
                    <a:cubicBezTo>
                      <a:pt x="34" y="828"/>
                      <a:pt x="279" y="1017"/>
                      <a:pt x="532" y="1017"/>
                    </a:cubicBezTo>
                    <a:cubicBezTo>
                      <a:pt x="661" y="1017"/>
                      <a:pt x="792" y="968"/>
                      <a:pt x="896" y="858"/>
                    </a:cubicBezTo>
                    <a:cubicBezTo>
                      <a:pt x="1190" y="524"/>
                      <a:pt x="973" y="1"/>
                      <a:pt x="53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 rot="10800000" flipH="1">
                <a:off x="6339004" y="4953245"/>
                <a:ext cx="14985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3" extrusionOk="0">
                    <a:moveTo>
                      <a:pt x="199" y="0"/>
                    </a:moveTo>
                    <a:cubicBezTo>
                      <a:pt x="99" y="0"/>
                      <a:pt x="0" y="77"/>
                      <a:pt x="21" y="224"/>
                    </a:cubicBezTo>
                    <a:cubicBezTo>
                      <a:pt x="11" y="352"/>
                      <a:pt x="105" y="413"/>
                      <a:pt x="200" y="413"/>
                    </a:cubicBezTo>
                    <a:cubicBezTo>
                      <a:pt x="304" y="413"/>
                      <a:pt x="409" y="341"/>
                      <a:pt x="387" y="204"/>
                    </a:cubicBezTo>
                    <a:cubicBezTo>
                      <a:pt x="387" y="67"/>
                      <a:pt x="293" y="0"/>
                      <a:pt x="19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 rot="10800000" flipH="1">
                <a:off x="5278898" y="4966105"/>
                <a:ext cx="5239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3" extrusionOk="0">
                    <a:moveTo>
                      <a:pt x="61" y="1"/>
                    </a:moveTo>
                    <a:cubicBezTo>
                      <a:pt x="20" y="1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43" y="123"/>
                      <a:pt x="143" y="1"/>
                      <a:pt x="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 rot="10800000" flipH="1">
                <a:off x="5182725" y="4968340"/>
                <a:ext cx="3737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0" y="61"/>
                      <a:pt x="20" y="82"/>
                      <a:pt x="41" y="82"/>
                    </a:cubicBezTo>
                    <a:cubicBezTo>
                      <a:pt x="102" y="82"/>
                      <a:pt x="10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 rot="10800000" flipH="1">
                <a:off x="5951343" y="4962368"/>
                <a:ext cx="14215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6" extrusionOk="0">
                    <a:moveTo>
                      <a:pt x="204" y="1"/>
                    </a:moveTo>
                    <a:cubicBezTo>
                      <a:pt x="1" y="1"/>
                      <a:pt x="1" y="265"/>
                      <a:pt x="204" y="265"/>
                    </a:cubicBezTo>
                    <a:cubicBezTo>
                      <a:pt x="387" y="265"/>
                      <a:pt x="387" y="1"/>
                      <a:pt x="20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 rot="10800000" flipH="1">
                <a:off x="5374302" y="4968340"/>
                <a:ext cx="5276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3" extrusionOk="0">
                    <a:moveTo>
                      <a:pt x="62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102"/>
                      <a:pt x="21" y="143"/>
                      <a:pt x="62" y="143"/>
                    </a:cubicBezTo>
                    <a:cubicBezTo>
                      <a:pt x="102" y="143"/>
                      <a:pt x="143" y="102"/>
                      <a:pt x="143" y="61"/>
                    </a:cubicBezTo>
                    <a:cubicBezTo>
                      <a:pt x="143" y="20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 rot="10800000" flipH="1">
                <a:off x="7865433" y="4947456"/>
                <a:ext cx="30263" cy="2883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7" extrusionOk="0">
                    <a:moveTo>
                      <a:pt x="423" y="0"/>
                    </a:moveTo>
                    <a:cubicBezTo>
                      <a:pt x="211" y="0"/>
                      <a:pt x="1" y="148"/>
                      <a:pt x="32" y="440"/>
                    </a:cubicBezTo>
                    <a:cubicBezTo>
                      <a:pt x="61" y="674"/>
                      <a:pt x="240" y="787"/>
                      <a:pt x="421" y="787"/>
                    </a:cubicBezTo>
                    <a:cubicBezTo>
                      <a:pt x="617" y="787"/>
                      <a:pt x="815" y="654"/>
                      <a:pt x="826" y="400"/>
                    </a:cubicBezTo>
                    <a:cubicBezTo>
                      <a:pt x="826" y="132"/>
                      <a:pt x="624" y="0"/>
                      <a:pt x="4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 rot="10800000" flipH="1">
                <a:off x="5087284" y="4974312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41"/>
                    </a:cubicBezTo>
                    <a:cubicBezTo>
                      <a:pt x="0" y="41"/>
                      <a:pt x="21" y="62"/>
                      <a:pt x="41" y="62"/>
                    </a:cubicBezTo>
                    <a:cubicBezTo>
                      <a:pt x="41" y="62"/>
                      <a:pt x="62" y="41"/>
                      <a:pt x="62" y="21"/>
                    </a:cubicBezTo>
                    <a:cubicBezTo>
                      <a:pt x="62" y="2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 rot="10800000" flipH="1">
                <a:off x="6817087" y="4960829"/>
                <a:ext cx="20700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75" extrusionOk="0">
                    <a:moveTo>
                      <a:pt x="322" y="1"/>
                    </a:moveTo>
                    <a:cubicBezTo>
                      <a:pt x="256" y="1"/>
                      <a:pt x="189" y="28"/>
                      <a:pt x="138" y="86"/>
                    </a:cubicBezTo>
                    <a:cubicBezTo>
                      <a:pt x="1" y="243"/>
                      <a:pt x="108" y="474"/>
                      <a:pt x="315" y="474"/>
                    </a:cubicBezTo>
                    <a:cubicBezTo>
                      <a:pt x="324" y="474"/>
                      <a:pt x="332" y="474"/>
                      <a:pt x="341" y="473"/>
                    </a:cubicBezTo>
                    <a:cubicBezTo>
                      <a:pt x="463" y="473"/>
                      <a:pt x="565" y="351"/>
                      <a:pt x="565" y="229"/>
                    </a:cubicBezTo>
                    <a:cubicBezTo>
                      <a:pt x="552" y="8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 rot="10800000" flipH="1">
                <a:off x="8040303" y="49473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452" y="0"/>
                    </a:moveTo>
                    <a:cubicBezTo>
                      <a:pt x="444" y="0"/>
                      <a:pt x="436" y="0"/>
                      <a:pt x="428" y="1"/>
                    </a:cubicBezTo>
                    <a:cubicBezTo>
                      <a:pt x="183" y="1"/>
                      <a:pt x="0" y="204"/>
                      <a:pt x="0" y="448"/>
                    </a:cubicBezTo>
                    <a:cubicBezTo>
                      <a:pt x="14" y="700"/>
                      <a:pt x="217" y="857"/>
                      <a:pt x="430" y="857"/>
                    </a:cubicBezTo>
                    <a:cubicBezTo>
                      <a:pt x="544" y="857"/>
                      <a:pt x="661" y="812"/>
                      <a:pt x="753" y="713"/>
                    </a:cubicBezTo>
                    <a:cubicBezTo>
                      <a:pt x="1012" y="434"/>
                      <a:pt x="804" y="0"/>
                      <a:pt x="45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 rot="10800000" flipH="1">
                <a:off x="5469743" y="4974861"/>
                <a:ext cx="6009" cy="61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9" extrusionOk="0">
                    <a:moveTo>
                      <a:pt x="82" y="1"/>
                    </a:moveTo>
                    <a:cubicBezTo>
                      <a:pt x="21" y="1"/>
                      <a:pt x="0" y="41"/>
                      <a:pt x="0" y="82"/>
                    </a:cubicBezTo>
                    <a:cubicBezTo>
                      <a:pt x="0" y="132"/>
                      <a:pt x="28" y="169"/>
                      <a:pt x="60" y="169"/>
                    </a:cubicBezTo>
                    <a:cubicBezTo>
                      <a:pt x="67" y="169"/>
                      <a:pt x="74" y="167"/>
                      <a:pt x="82" y="163"/>
                    </a:cubicBezTo>
                    <a:cubicBezTo>
                      <a:pt x="122" y="163"/>
                      <a:pt x="163" y="123"/>
                      <a:pt x="163" y="82"/>
                    </a:cubicBezTo>
                    <a:cubicBezTo>
                      <a:pt x="163" y="41"/>
                      <a:pt x="122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 rot="10800000" flipH="1">
                <a:off x="4991844" y="4984973"/>
                <a:ext cx="1356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21" y="0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31"/>
                      <a:pt x="3" y="35"/>
                      <a:pt x="7" y="35"/>
                    </a:cubicBezTo>
                    <a:cubicBezTo>
                      <a:pt x="17" y="35"/>
                      <a:pt x="36" y="0"/>
                      <a:pt x="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 rot="10800000" flipH="1">
                <a:off x="6432577" y="4974678"/>
                <a:ext cx="14948" cy="1403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3" extrusionOk="0">
                    <a:moveTo>
                      <a:pt x="208" y="1"/>
                    </a:moveTo>
                    <a:cubicBezTo>
                      <a:pt x="105" y="1"/>
                      <a:pt x="0" y="72"/>
                      <a:pt x="11" y="210"/>
                    </a:cubicBezTo>
                    <a:cubicBezTo>
                      <a:pt x="20" y="327"/>
                      <a:pt x="114" y="383"/>
                      <a:pt x="207" y="383"/>
                    </a:cubicBezTo>
                    <a:cubicBezTo>
                      <a:pt x="308" y="383"/>
                      <a:pt x="408" y="316"/>
                      <a:pt x="397" y="189"/>
                    </a:cubicBezTo>
                    <a:cubicBezTo>
                      <a:pt x="397" y="62"/>
                      <a:pt x="303" y="1"/>
                      <a:pt x="20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 rot="10800000" flipH="1">
                <a:off x="7772666" y="4963870"/>
                <a:ext cx="31875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55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6" y="2"/>
                    </a:cubicBezTo>
                    <a:cubicBezTo>
                      <a:pt x="143" y="2"/>
                      <a:pt x="0" y="185"/>
                      <a:pt x="0" y="388"/>
                    </a:cubicBezTo>
                    <a:cubicBezTo>
                      <a:pt x="14" y="615"/>
                      <a:pt x="193" y="755"/>
                      <a:pt x="379" y="755"/>
                    </a:cubicBezTo>
                    <a:cubicBezTo>
                      <a:pt x="476" y="755"/>
                      <a:pt x="574" y="717"/>
                      <a:pt x="651" y="633"/>
                    </a:cubicBezTo>
                    <a:cubicBezTo>
                      <a:pt x="869" y="375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 rot="10800000" flipH="1">
                <a:off x="5564414" y="4984607"/>
                <a:ext cx="7511" cy="703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2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7"/>
                    </a:cubicBezTo>
                    <a:cubicBezTo>
                      <a:pt x="1" y="142"/>
                      <a:pt x="46" y="192"/>
                      <a:pt x="98" y="192"/>
                    </a:cubicBezTo>
                    <a:cubicBezTo>
                      <a:pt x="106" y="192"/>
                      <a:pt x="114" y="191"/>
                      <a:pt x="123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 rot="10800000" flipH="1">
                <a:off x="6045904" y="4984021"/>
                <a:ext cx="12823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44" extrusionOk="0">
                    <a:moveTo>
                      <a:pt x="187" y="0"/>
                    </a:moveTo>
                    <a:cubicBezTo>
                      <a:pt x="1" y="16"/>
                      <a:pt x="193" y="243"/>
                      <a:pt x="295" y="243"/>
                    </a:cubicBezTo>
                    <a:cubicBezTo>
                      <a:pt x="327" y="243"/>
                      <a:pt x="350" y="221"/>
                      <a:pt x="350" y="163"/>
                    </a:cubicBezTo>
                    <a:cubicBezTo>
                      <a:pt x="329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 rot="10800000" flipH="1">
                <a:off x="6914543" y="4974385"/>
                <a:ext cx="2220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08" extrusionOk="0">
                    <a:moveTo>
                      <a:pt x="268" y="0"/>
                    </a:moveTo>
                    <a:cubicBezTo>
                      <a:pt x="260" y="0"/>
                      <a:pt x="253" y="0"/>
                      <a:pt x="245" y="1"/>
                    </a:cubicBezTo>
                    <a:cubicBezTo>
                      <a:pt x="103" y="1"/>
                      <a:pt x="1" y="123"/>
                      <a:pt x="1" y="245"/>
                    </a:cubicBezTo>
                    <a:cubicBezTo>
                      <a:pt x="1" y="408"/>
                      <a:pt x="128" y="508"/>
                      <a:pt x="260" y="508"/>
                    </a:cubicBezTo>
                    <a:cubicBezTo>
                      <a:pt x="326" y="508"/>
                      <a:pt x="394" y="483"/>
                      <a:pt x="449" y="428"/>
                    </a:cubicBezTo>
                    <a:cubicBezTo>
                      <a:pt x="606" y="271"/>
                      <a:pt x="478" y="0"/>
                      <a:pt x="2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 rot="10800000" flipH="1">
                <a:off x="8117828" y="4959400"/>
                <a:ext cx="39349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17" extrusionOk="0">
                    <a:moveTo>
                      <a:pt x="473" y="0"/>
                    </a:moveTo>
                    <a:cubicBezTo>
                      <a:pt x="465" y="0"/>
                      <a:pt x="456" y="1"/>
                      <a:pt x="448" y="1"/>
                    </a:cubicBezTo>
                    <a:cubicBezTo>
                      <a:pt x="184" y="1"/>
                      <a:pt x="1" y="225"/>
                      <a:pt x="1" y="469"/>
                    </a:cubicBezTo>
                    <a:cubicBezTo>
                      <a:pt x="14" y="750"/>
                      <a:pt x="239" y="917"/>
                      <a:pt x="472" y="917"/>
                    </a:cubicBezTo>
                    <a:cubicBezTo>
                      <a:pt x="593" y="917"/>
                      <a:pt x="717" y="872"/>
                      <a:pt x="815" y="774"/>
                    </a:cubicBezTo>
                    <a:cubicBezTo>
                      <a:pt x="1074" y="475"/>
                      <a:pt x="864" y="0"/>
                      <a:pt x="47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 rot="10800000" flipH="1">
                <a:off x="4897172" y="4999665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 rot="10800000" flipH="1">
                <a:off x="8193118" y="4964273"/>
                <a:ext cx="4158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7" extrusionOk="0">
                    <a:moveTo>
                      <a:pt x="494" y="0"/>
                    </a:moveTo>
                    <a:cubicBezTo>
                      <a:pt x="485" y="0"/>
                      <a:pt x="477" y="1"/>
                      <a:pt x="469" y="1"/>
                    </a:cubicBezTo>
                    <a:cubicBezTo>
                      <a:pt x="204" y="1"/>
                      <a:pt x="1" y="245"/>
                      <a:pt x="1" y="510"/>
                    </a:cubicBezTo>
                    <a:cubicBezTo>
                      <a:pt x="14" y="791"/>
                      <a:pt x="248" y="966"/>
                      <a:pt x="493" y="966"/>
                    </a:cubicBezTo>
                    <a:cubicBezTo>
                      <a:pt x="621" y="966"/>
                      <a:pt x="751" y="919"/>
                      <a:pt x="855" y="815"/>
                    </a:cubicBezTo>
                    <a:cubicBezTo>
                      <a:pt x="1135" y="496"/>
                      <a:pt x="905" y="0"/>
                      <a:pt x="49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 rot="10800000" flipH="1">
                <a:off x="8265661" y="4962368"/>
                <a:ext cx="43818" cy="3781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32" extrusionOk="0">
                    <a:moveTo>
                      <a:pt x="522" y="1"/>
                    </a:moveTo>
                    <a:cubicBezTo>
                      <a:pt x="252" y="1"/>
                      <a:pt x="1" y="218"/>
                      <a:pt x="15" y="543"/>
                    </a:cubicBezTo>
                    <a:cubicBezTo>
                      <a:pt x="15" y="828"/>
                      <a:pt x="259" y="1031"/>
                      <a:pt x="544" y="1031"/>
                    </a:cubicBezTo>
                    <a:cubicBezTo>
                      <a:pt x="992" y="991"/>
                      <a:pt x="1195" y="441"/>
                      <a:pt x="870" y="136"/>
                    </a:cubicBezTo>
                    <a:cubicBezTo>
                      <a:pt x="764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 rot="10800000" flipH="1">
                <a:off x="7947867" y="4972700"/>
                <a:ext cx="3561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9" extrusionOk="0">
                    <a:moveTo>
                      <a:pt x="431" y="1"/>
                    </a:moveTo>
                    <a:cubicBezTo>
                      <a:pt x="423" y="1"/>
                      <a:pt x="415" y="1"/>
                      <a:pt x="407" y="1"/>
                    </a:cubicBezTo>
                    <a:cubicBezTo>
                      <a:pt x="183" y="22"/>
                      <a:pt x="0" y="205"/>
                      <a:pt x="0" y="449"/>
                    </a:cubicBezTo>
                    <a:cubicBezTo>
                      <a:pt x="13" y="686"/>
                      <a:pt x="214" y="838"/>
                      <a:pt x="421" y="838"/>
                    </a:cubicBezTo>
                    <a:cubicBezTo>
                      <a:pt x="533" y="838"/>
                      <a:pt x="647" y="793"/>
                      <a:pt x="733" y="693"/>
                    </a:cubicBezTo>
                    <a:cubicBezTo>
                      <a:pt x="971" y="434"/>
                      <a:pt x="782" y="1"/>
                      <a:pt x="4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 rot="10800000" flipH="1">
                <a:off x="7677226" y="4978159"/>
                <a:ext cx="31875" cy="2678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1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7" y="1"/>
                    </a:cubicBezTo>
                    <a:cubicBezTo>
                      <a:pt x="163" y="1"/>
                      <a:pt x="1" y="185"/>
                      <a:pt x="21" y="388"/>
                    </a:cubicBezTo>
                    <a:cubicBezTo>
                      <a:pt x="34" y="591"/>
                      <a:pt x="209" y="730"/>
                      <a:pt x="390" y="730"/>
                    </a:cubicBezTo>
                    <a:cubicBezTo>
                      <a:pt x="482" y="730"/>
                      <a:pt x="576" y="694"/>
                      <a:pt x="652" y="612"/>
                    </a:cubicBezTo>
                    <a:cubicBezTo>
                      <a:pt x="870" y="374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 rot="10800000" flipH="1">
                <a:off x="5658353" y="4997430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3" y="0"/>
                    </a:moveTo>
                    <a:cubicBezTo>
                      <a:pt x="1" y="20"/>
                      <a:pt x="1" y="204"/>
                      <a:pt x="143" y="224"/>
                    </a:cubicBezTo>
                    <a:cubicBezTo>
                      <a:pt x="204" y="224"/>
                      <a:pt x="245" y="163"/>
                      <a:pt x="245" y="102"/>
                    </a:cubicBezTo>
                    <a:cubicBezTo>
                      <a:pt x="245" y="4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 rot="10800000" flipH="1">
                <a:off x="7009251" y="4986512"/>
                <a:ext cx="23118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43" extrusionOk="0">
                    <a:moveTo>
                      <a:pt x="265" y="1"/>
                    </a:moveTo>
                    <a:cubicBezTo>
                      <a:pt x="122" y="21"/>
                      <a:pt x="0" y="143"/>
                      <a:pt x="21" y="286"/>
                    </a:cubicBezTo>
                    <a:cubicBezTo>
                      <a:pt x="21" y="444"/>
                      <a:pt x="140" y="542"/>
                      <a:pt x="268" y="542"/>
                    </a:cubicBezTo>
                    <a:cubicBezTo>
                      <a:pt x="338" y="542"/>
                      <a:pt x="411" y="513"/>
                      <a:pt x="468" y="448"/>
                    </a:cubicBezTo>
                    <a:cubicBezTo>
                      <a:pt x="631" y="286"/>
                      <a:pt x="509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 rot="10800000" flipH="1">
                <a:off x="6526369" y="4993693"/>
                <a:ext cx="18429" cy="1612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40" extrusionOk="0">
                    <a:moveTo>
                      <a:pt x="221" y="0"/>
                    </a:moveTo>
                    <a:cubicBezTo>
                      <a:pt x="107" y="0"/>
                      <a:pt x="0" y="93"/>
                      <a:pt x="15" y="236"/>
                    </a:cubicBezTo>
                    <a:cubicBezTo>
                      <a:pt x="15" y="338"/>
                      <a:pt x="116" y="440"/>
                      <a:pt x="218" y="440"/>
                    </a:cubicBezTo>
                    <a:cubicBezTo>
                      <a:pt x="422" y="419"/>
                      <a:pt x="503" y="196"/>
                      <a:pt x="361" y="53"/>
                    </a:cubicBezTo>
                    <a:cubicBezTo>
                      <a:pt x="318" y="17"/>
                      <a:pt x="269" y="0"/>
                      <a:pt x="22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 rot="10800000" flipH="1">
                <a:off x="6138487" y="5001863"/>
                <a:ext cx="16414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8" extrusionOk="0">
                    <a:moveTo>
                      <a:pt x="242" y="0"/>
                    </a:moveTo>
                    <a:cubicBezTo>
                      <a:pt x="236" y="0"/>
                      <a:pt x="230" y="1"/>
                      <a:pt x="224" y="1"/>
                    </a:cubicBezTo>
                    <a:cubicBezTo>
                      <a:pt x="6" y="1"/>
                      <a:pt x="0" y="328"/>
                      <a:pt x="205" y="328"/>
                    </a:cubicBezTo>
                    <a:cubicBezTo>
                      <a:pt x="211" y="328"/>
                      <a:pt x="217" y="327"/>
                      <a:pt x="224" y="327"/>
                    </a:cubicBezTo>
                    <a:cubicBezTo>
                      <a:pt x="441" y="327"/>
                      <a:pt x="447" y="0"/>
                      <a:pt x="2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 rot="10800000" flipH="1">
                <a:off x="7582555" y="4989699"/>
                <a:ext cx="29860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00" extrusionOk="0">
                    <a:moveTo>
                      <a:pt x="326" y="1"/>
                    </a:moveTo>
                    <a:cubicBezTo>
                      <a:pt x="143" y="21"/>
                      <a:pt x="0" y="184"/>
                      <a:pt x="0" y="367"/>
                    </a:cubicBezTo>
                    <a:cubicBezTo>
                      <a:pt x="14" y="569"/>
                      <a:pt x="188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14" y="367"/>
                      <a:pt x="651" y="1"/>
                      <a:pt x="32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 rot="10800000" flipH="1">
                <a:off x="7104655" y="4995488"/>
                <a:ext cx="24437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288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03" y="22"/>
                      <a:pt x="1" y="144"/>
                      <a:pt x="1" y="306"/>
                    </a:cubicBezTo>
                    <a:cubicBezTo>
                      <a:pt x="14" y="465"/>
                      <a:pt x="147" y="563"/>
                      <a:pt x="283" y="563"/>
                    </a:cubicBezTo>
                    <a:cubicBezTo>
                      <a:pt x="357" y="563"/>
                      <a:pt x="432" y="534"/>
                      <a:pt x="489" y="469"/>
                    </a:cubicBezTo>
                    <a:cubicBezTo>
                      <a:pt x="666" y="292"/>
                      <a:pt x="520" y="0"/>
                      <a:pt x="28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 rot="10800000" flipH="1">
                <a:off x="5753794" y="5012781"/>
                <a:ext cx="9709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53" extrusionOk="0">
                    <a:moveTo>
                      <a:pt x="122" y="0"/>
                    </a:moveTo>
                    <a:cubicBezTo>
                      <a:pt x="61" y="0"/>
                      <a:pt x="0" y="62"/>
                      <a:pt x="0" y="123"/>
                    </a:cubicBezTo>
                    <a:cubicBezTo>
                      <a:pt x="0" y="211"/>
                      <a:pt x="62" y="252"/>
                      <a:pt x="127" y="252"/>
                    </a:cubicBezTo>
                    <a:cubicBezTo>
                      <a:pt x="195" y="252"/>
                      <a:pt x="265" y="206"/>
                      <a:pt x="265" y="123"/>
                    </a:cubicBezTo>
                    <a:cubicBezTo>
                      <a:pt x="24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 rot="10800000" flipH="1">
                <a:off x="7200096" y="5000727"/>
                <a:ext cx="25207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83" extrusionOk="0">
                    <a:moveTo>
                      <a:pt x="310" y="0"/>
                    </a:moveTo>
                    <a:cubicBezTo>
                      <a:pt x="302" y="0"/>
                      <a:pt x="294" y="1"/>
                      <a:pt x="285" y="1"/>
                    </a:cubicBezTo>
                    <a:cubicBezTo>
                      <a:pt x="123" y="1"/>
                      <a:pt x="0" y="144"/>
                      <a:pt x="21" y="307"/>
                    </a:cubicBezTo>
                    <a:cubicBezTo>
                      <a:pt x="21" y="479"/>
                      <a:pt x="159" y="583"/>
                      <a:pt x="307" y="583"/>
                    </a:cubicBezTo>
                    <a:cubicBezTo>
                      <a:pt x="385" y="583"/>
                      <a:pt x="466" y="553"/>
                      <a:pt x="529" y="490"/>
                    </a:cubicBezTo>
                    <a:cubicBezTo>
                      <a:pt x="687" y="293"/>
                      <a:pt x="559" y="0"/>
                      <a:pt x="31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 rot="10800000" flipH="1">
                <a:off x="7487114" y="499713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1"/>
                    </a:cubicBezTo>
                    <a:cubicBezTo>
                      <a:pt x="143" y="22"/>
                      <a:pt x="1" y="164"/>
                      <a:pt x="1" y="347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3"/>
                      <a:pt x="640" y="1"/>
                      <a:pt x="35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 rot="10800000" flipH="1">
                <a:off x="8026894" y="4989186"/>
                <a:ext cx="37847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98" extrusionOk="0">
                    <a:moveTo>
                      <a:pt x="452" y="1"/>
                    </a:moveTo>
                    <a:cubicBezTo>
                      <a:pt x="444" y="1"/>
                      <a:pt x="436" y="1"/>
                      <a:pt x="427" y="1"/>
                    </a:cubicBezTo>
                    <a:cubicBezTo>
                      <a:pt x="183" y="22"/>
                      <a:pt x="0" y="225"/>
                      <a:pt x="0" y="469"/>
                    </a:cubicBezTo>
                    <a:cubicBezTo>
                      <a:pt x="13" y="736"/>
                      <a:pt x="227" y="898"/>
                      <a:pt x="448" y="898"/>
                    </a:cubicBezTo>
                    <a:cubicBezTo>
                      <a:pt x="564" y="898"/>
                      <a:pt x="682" y="853"/>
                      <a:pt x="773" y="754"/>
                    </a:cubicBezTo>
                    <a:cubicBezTo>
                      <a:pt x="1032" y="456"/>
                      <a:pt x="823" y="1"/>
                      <a:pt x="45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 rot="10800000" flipH="1">
                <a:off x="7854661" y="4995598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412" y="0"/>
                    </a:moveTo>
                    <a:cubicBezTo>
                      <a:pt x="404" y="0"/>
                      <a:pt x="396" y="1"/>
                      <a:pt x="387" y="1"/>
                    </a:cubicBezTo>
                    <a:cubicBezTo>
                      <a:pt x="163" y="21"/>
                      <a:pt x="1" y="205"/>
                      <a:pt x="21" y="428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3"/>
                      <a:pt x="713" y="673"/>
                    </a:cubicBezTo>
                    <a:cubicBezTo>
                      <a:pt x="951" y="414"/>
                      <a:pt x="763" y="0"/>
                      <a:pt x="4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 rot="10800000" flipH="1">
                <a:off x="7295536" y="5002816"/>
                <a:ext cx="26855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27" extrusionOk="0">
                    <a:moveTo>
                      <a:pt x="305" y="1"/>
                    </a:moveTo>
                    <a:cubicBezTo>
                      <a:pt x="142" y="21"/>
                      <a:pt x="0" y="164"/>
                      <a:pt x="20" y="326"/>
                    </a:cubicBezTo>
                    <a:cubicBezTo>
                      <a:pt x="20" y="504"/>
                      <a:pt x="176" y="626"/>
                      <a:pt x="334" y="626"/>
                    </a:cubicBezTo>
                    <a:cubicBezTo>
                      <a:pt x="411" y="626"/>
                      <a:pt x="489" y="597"/>
                      <a:pt x="549" y="530"/>
                    </a:cubicBezTo>
                    <a:cubicBezTo>
                      <a:pt x="733" y="326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 rot="10800000" flipH="1">
                <a:off x="7391710" y="5001900"/>
                <a:ext cx="27588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52" extrusionOk="0">
                    <a:moveTo>
                      <a:pt x="305" y="1"/>
                    </a:moveTo>
                    <a:cubicBezTo>
                      <a:pt x="122" y="21"/>
                      <a:pt x="0" y="164"/>
                      <a:pt x="0" y="347"/>
                    </a:cubicBezTo>
                    <a:cubicBezTo>
                      <a:pt x="13" y="534"/>
                      <a:pt x="168" y="651"/>
                      <a:pt x="330" y="651"/>
                    </a:cubicBezTo>
                    <a:cubicBezTo>
                      <a:pt x="414" y="651"/>
                      <a:pt x="500" y="620"/>
                      <a:pt x="570" y="550"/>
                    </a:cubicBezTo>
                    <a:cubicBezTo>
                      <a:pt x="753" y="347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 rot="10800000" flipH="1">
                <a:off x="6617852" y="5012341"/>
                <a:ext cx="19418" cy="1637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47" extrusionOk="0">
                    <a:moveTo>
                      <a:pt x="291" y="0"/>
                    </a:moveTo>
                    <a:cubicBezTo>
                      <a:pt x="232" y="0"/>
                      <a:pt x="171" y="25"/>
                      <a:pt x="122" y="81"/>
                    </a:cubicBezTo>
                    <a:cubicBezTo>
                      <a:pt x="0" y="223"/>
                      <a:pt x="102" y="447"/>
                      <a:pt x="305" y="447"/>
                    </a:cubicBezTo>
                    <a:cubicBezTo>
                      <a:pt x="427" y="447"/>
                      <a:pt x="529" y="345"/>
                      <a:pt x="509" y="223"/>
                    </a:cubicBezTo>
                    <a:cubicBezTo>
                      <a:pt x="509" y="90"/>
                      <a:pt x="404" y="0"/>
                      <a:pt x="2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 rot="10800000" flipH="1">
                <a:off x="8102917" y="4997796"/>
                <a:ext cx="4085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8" extrusionOk="0">
                    <a:moveTo>
                      <a:pt x="493" y="1"/>
                    </a:moveTo>
                    <a:cubicBezTo>
                      <a:pt x="485" y="1"/>
                      <a:pt x="477" y="1"/>
                      <a:pt x="469" y="2"/>
                    </a:cubicBezTo>
                    <a:cubicBezTo>
                      <a:pt x="204" y="22"/>
                      <a:pt x="1" y="246"/>
                      <a:pt x="21" y="510"/>
                    </a:cubicBezTo>
                    <a:cubicBezTo>
                      <a:pt x="34" y="777"/>
                      <a:pt x="257" y="948"/>
                      <a:pt x="490" y="948"/>
                    </a:cubicBezTo>
                    <a:cubicBezTo>
                      <a:pt x="612" y="948"/>
                      <a:pt x="737" y="900"/>
                      <a:pt x="835" y="795"/>
                    </a:cubicBezTo>
                    <a:cubicBezTo>
                      <a:pt x="1114" y="496"/>
                      <a:pt x="904" y="1"/>
                      <a:pt x="49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 rot="10800000" flipH="1">
                <a:off x="6231657" y="5022270"/>
                <a:ext cx="16194" cy="1318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0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43"/>
                      <a:pt x="205" y="359"/>
                      <a:pt x="249" y="359"/>
                    </a:cubicBezTo>
                    <a:cubicBezTo>
                      <a:pt x="349" y="359"/>
                      <a:pt x="442" y="276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 rot="10800000" flipH="1">
                <a:off x="8176961" y="4999592"/>
                <a:ext cx="43782" cy="37114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13" extrusionOk="0">
                    <a:moveTo>
                      <a:pt x="522" y="1"/>
                    </a:moveTo>
                    <a:cubicBezTo>
                      <a:pt x="251" y="1"/>
                      <a:pt x="0" y="218"/>
                      <a:pt x="14" y="543"/>
                    </a:cubicBezTo>
                    <a:cubicBezTo>
                      <a:pt x="34" y="796"/>
                      <a:pt x="240" y="1012"/>
                      <a:pt x="508" y="1012"/>
                    </a:cubicBezTo>
                    <a:cubicBezTo>
                      <a:pt x="519" y="1012"/>
                      <a:pt x="531" y="1012"/>
                      <a:pt x="544" y="1011"/>
                    </a:cubicBezTo>
                    <a:cubicBezTo>
                      <a:pt x="991" y="1011"/>
                      <a:pt x="1195" y="441"/>
                      <a:pt x="869" y="136"/>
                    </a:cubicBezTo>
                    <a:cubicBezTo>
                      <a:pt x="763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 rot="10800000" flipH="1">
                <a:off x="5172283" y="5036192"/>
                <a:ext cx="4506" cy="395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87"/>
                      <a:pt x="41" y="108"/>
                      <a:pt x="61" y="108"/>
                    </a:cubicBezTo>
                    <a:cubicBezTo>
                      <a:pt x="102" y="108"/>
                      <a:pt x="122" y="87"/>
                      <a:pt x="122" y="47"/>
                    </a:cubicBezTo>
                    <a:cubicBezTo>
                      <a:pt x="122" y="30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 rot="10800000" flipH="1">
                <a:off x="5846743" y="5033408"/>
                <a:ext cx="11431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3" extrusionOk="0">
                    <a:moveTo>
                      <a:pt x="194" y="1"/>
                    </a:moveTo>
                    <a:cubicBezTo>
                      <a:pt x="186" y="1"/>
                      <a:pt x="178" y="2"/>
                      <a:pt x="169" y="5"/>
                    </a:cubicBezTo>
                    <a:cubicBezTo>
                      <a:pt x="0" y="5"/>
                      <a:pt x="168" y="202"/>
                      <a:pt x="260" y="202"/>
                    </a:cubicBezTo>
                    <a:cubicBezTo>
                      <a:pt x="290" y="202"/>
                      <a:pt x="312" y="182"/>
                      <a:pt x="312" y="127"/>
                    </a:cubicBezTo>
                    <a:cubicBezTo>
                      <a:pt x="312" y="56"/>
                      <a:pt x="251" y="1"/>
                      <a:pt x="19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 rot="10800000" flipH="1">
                <a:off x="5076843" y="503842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1" y="21"/>
                      <a:pt x="1" y="41"/>
                    </a:cubicBezTo>
                    <a:cubicBezTo>
                      <a:pt x="1" y="82"/>
                      <a:pt x="21" y="82"/>
                      <a:pt x="41" y="82"/>
                    </a:cubicBezTo>
                    <a:cubicBezTo>
                      <a:pt x="62" y="82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 rot="10800000" flipH="1">
                <a:off x="5267834" y="5038354"/>
                <a:ext cx="5129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47" extrusionOk="0">
                    <a:moveTo>
                      <a:pt x="66" y="1"/>
                    </a:moveTo>
                    <a:cubicBezTo>
                      <a:pt x="1" y="1"/>
                      <a:pt x="1" y="146"/>
                      <a:pt x="66" y="146"/>
                    </a:cubicBezTo>
                    <a:cubicBezTo>
                      <a:pt x="70" y="146"/>
                      <a:pt x="74" y="146"/>
                      <a:pt x="78" y="145"/>
                    </a:cubicBezTo>
                    <a:cubicBezTo>
                      <a:pt x="119" y="145"/>
                      <a:pt x="139" y="104"/>
                      <a:pt x="139" y="63"/>
                    </a:cubicBezTo>
                    <a:cubicBezTo>
                      <a:pt x="139" y="43"/>
                      <a:pt x="119" y="2"/>
                      <a:pt x="78" y="2"/>
                    </a:cubicBezTo>
                    <a:cubicBezTo>
                      <a:pt x="74" y="1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 rot="10800000" flipH="1">
                <a:off x="7760723" y="5015309"/>
                <a:ext cx="34329" cy="2909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4" extrusionOk="0">
                    <a:moveTo>
                      <a:pt x="387" y="0"/>
                    </a:moveTo>
                    <a:cubicBezTo>
                      <a:pt x="163" y="20"/>
                      <a:pt x="1" y="203"/>
                      <a:pt x="21" y="427"/>
                    </a:cubicBezTo>
                    <a:cubicBezTo>
                      <a:pt x="34" y="654"/>
                      <a:pt x="223" y="794"/>
                      <a:pt x="414" y="794"/>
                    </a:cubicBezTo>
                    <a:cubicBezTo>
                      <a:pt x="514" y="794"/>
                      <a:pt x="615" y="755"/>
                      <a:pt x="692" y="672"/>
                    </a:cubicBezTo>
                    <a:cubicBezTo>
                      <a:pt x="937" y="407"/>
                      <a:pt x="733" y="0"/>
                      <a:pt x="38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 rot="10800000" flipH="1">
                <a:off x="6714026" y="5029451"/>
                <a:ext cx="17916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5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5"/>
                      <a:pt x="20" y="247"/>
                    </a:cubicBezTo>
                    <a:cubicBezTo>
                      <a:pt x="30" y="385"/>
                      <a:pt x="135" y="451"/>
                      <a:pt x="243" y="451"/>
                    </a:cubicBezTo>
                    <a:cubicBezTo>
                      <a:pt x="358" y="451"/>
                      <a:pt x="478" y="375"/>
                      <a:pt x="489" y="227"/>
                    </a:cubicBezTo>
                    <a:cubicBezTo>
                      <a:pt x="489" y="97"/>
                      <a:pt x="386" y="1"/>
                      <a:pt x="27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 rot="10800000" flipH="1">
                <a:off x="4981402" y="504439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42"/>
                      <a:pt x="21" y="62"/>
                      <a:pt x="42" y="62"/>
                    </a:cubicBezTo>
                    <a:cubicBezTo>
                      <a:pt x="42" y="62"/>
                      <a:pt x="62" y="42"/>
                      <a:pt x="62" y="21"/>
                    </a:cubicBezTo>
                    <a:cubicBezTo>
                      <a:pt x="62" y="2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 rot="10800000" flipH="1">
                <a:off x="7934421" y="5016738"/>
                <a:ext cx="3784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58" extrusionOk="0">
                    <a:moveTo>
                      <a:pt x="453" y="1"/>
                    </a:moveTo>
                    <a:cubicBezTo>
                      <a:pt x="445" y="1"/>
                      <a:pt x="437" y="1"/>
                      <a:pt x="428" y="1"/>
                    </a:cubicBezTo>
                    <a:cubicBezTo>
                      <a:pt x="204" y="1"/>
                      <a:pt x="1" y="205"/>
                      <a:pt x="21" y="449"/>
                    </a:cubicBezTo>
                    <a:cubicBezTo>
                      <a:pt x="34" y="701"/>
                      <a:pt x="238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33" y="435"/>
                      <a:pt x="824" y="1"/>
                      <a:pt x="45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 rot="10800000" flipH="1">
                <a:off x="5362395" y="5044399"/>
                <a:ext cx="8207" cy="597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3" extrusionOk="0">
                    <a:moveTo>
                      <a:pt x="122" y="0"/>
                    </a:moveTo>
                    <a:cubicBezTo>
                      <a:pt x="0" y="0"/>
                      <a:pt x="0" y="163"/>
                      <a:pt x="122" y="163"/>
                    </a:cubicBezTo>
                    <a:cubicBezTo>
                      <a:pt x="224" y="163"/>
                      <a:pt x="224" y="0"/>
                      <a:pt x="1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 rot="10800000" flipH="1">
                <a:off x="4885998" y="5054804"/>
                <a:ext cx="76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0" y="21"/>
                      <a:pt x="21" y="41"/>
                      <a:pt x="21" y="41"/>
                    </a:cubicBezTo>
                    <a:cubicBezTo>
                      <a:pt x="21" y="41"/>
                      <a:pt x="21" y="21"/>
                      <a:pt x="21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 rot="10800000" flipH="1">
                <a:off x="6324862" y="5042421"/>
                <a:ext cx="1718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0" extrusionOk="0">
                    <a:moveTo>
                      <a:pt x="265" y="0"/>
                    </a:moveTo>
                    <a:cubicBezTo>
                      <a:pt x="82" y="0"/>
                      <a:pt x="0" y="224"/>
                      <a:pt x="122" y="346"/>
                    </a:cubicBezTo>
                    <a:cubicBezTo>
                      <a:pt x="165" y="383"/>
                      <a:pt x="214" y="399"/>
                      <a:pt x="261" y="399"/>
                    </a:cubicBezTo>
                    <a:cubicBezTo>
                      <a:pt x="369" y="399"/>
                      <a:pt x="468" y="311"/>
                      <a:pt x="468" y="183"/>
                    </a:cubicBezTo>
                    <a:cubicBezTo>
                      <a:pt x="448" y="81"/>
                      <a:pt x="366" y="0"/>
                      <a:pt x="26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 rot="10800000" flipH="1">
                <a:off x="7666784" y="5032455"/>
                <a:ext cx="32644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5" extrusionOk="0">
                    <a:moveTo>
                      <a:pt x="392" y="1"/>
                    </a:moveTo>
                    <a:cubicBezTo>
                      <a:pt x="383" y="1"/>
                      <a:pt x="375" y="1"/>
                      <a:pt x="367" y="2"/>
                    </a:cubicBezTo>
                    <a:cubicBezTo>
                      <a:pt x="163" y="2"/>
                      <a:pt x="1" y="185"/>
                      <a:pt x="1" y="388"/>
                    </a:cubicBezTo>
                    <a:cubicBezTo>
                      <a:pt x="14" y="615"/>
                      <a:pt x="194" y="755"/>
                      <a:pt x="385" y="755"/>
                    </a:cubicBezTo>
                    <a:cubicBezTo>
                      <a:pt x="485" y="755"/>
                      <a:pt x="588" y="716"/>
                      <a:pt x="672" y="632"/>
                    </a:cubicBezTo>
                    <a:cubicBezTo>
                      <a:pt x="890" y="375"/>
                      <a:pt x="703" y="1"/>
                      <a:pt x="392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 rot="10800000" flipH="1">
                <a:off x="5457653" y="5055427"/>
                <a:ext cx="8573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7" extrusionOk="0">
                    <a:moveTo>
                      <a:pt x="127" y="0"/>
                    </a:moveTo>
                    <a:cubicBezTo>
                      <a:pt x="1" y="0"/>
                      <a:pt x="143" y="147"/>
                      <a:pt x="204" y="147"/>
                    </a:cubicBezTo>
                    <a:cubicBezTo>
                      <a:pt x="222" y="147"/>
                      <a:pt x="233" y="134"/>
                      <a:pt x="229" y="102"/>
                    </a:cubicBezTo>
                    <a:cubicBezTo>
                      <a:pt x="229" y="41"/>
                      <a:pt x="188" y="0"/>
                      <a:pt x="12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 rot="10800000" flipH="1">
                <a:off x="6808697" y="5042384"/>
                <a:ext cx="22166" cy="1846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04" extrusionOk="0">
                    <a:moveTo>
                      <a:pt x="271" y="0"/>
                    </a:moveTo>
                    <a:cubicBezTo>
                      <a:pt x="262" y="0"/>
                      <a:pt x="254" y="1"/>
                      <a:pt x="245" y="1"/>
                    </a:cubicBezTo>
                    <a:cubicBezTo>
                      <a:pt x="123" y="1"/>
                      <a:pt x="0" y="123"/>
                      <a:pt x="21" y="246"/>
                    </a:cubicBezTo>
                    <a:cubicBezTo>
                      <a:pt x="21" y="398"/>
                      <a:pt x="144" y="503"/>
                      <a:pt x="274" y="503"/>
                    </a:cubicBezTo>
                    <a:cubicBezTo>
                      <a:pt x="334" y="503"/>
                      <a:pt x="396" y="480"/>
                      <a:pt x="448" y="429"/>
                    </a:cubicBezTo>
                    <a:cubicBezTo>
                      <a:pt x="605" y="252"/>
                      <a:pt x="497" y="0"/>
                      <a:pt x="27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 rot="10800000" flipH="1">
                <a:off x="5940059" y="5052606"/>
                <a:ext cx="12823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27" extrusionOk="0">
                    <a:moveTo>
                      <a:pt x="212" y="0"/>
                    </a:moveTo>
                    <a:cubicBezTo>
                      <a:pt x="204" y="0"/>
                      <a:pt x="195" y="1"/>
                      <a:pt x="186" y="3"/>
                    </a:cubicBezTo>
                    <a:cubicBezTo>
                      <a:pt x="1" y="3"/>
                      <a:pt x="191" y="227"/>
                      <a:pt x="294" y="227"/>
                    </a:cubicBezTo>
                    <a:cubicBezTo>
                      <a:pt x="326" y="227"/>
                      <a:pt x="349" y="204"/>
                      <a:pt x="349" y="146"/>
                    </a:cubicBezTo>
                    <a:cubicBezTo>
                      <a:pt x="349" y="73"/>
                      <a:pt x="284" y="0"/>
                      <a:pt x="2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 rot="10800000" flipH="1">
                <a:off x="8011543" y="5030184"/>
                <a:ext cx="35099" cy="33633"/>
              </a:xfrm>
              <a:custGeom>
                <a:avLst/>
                <a:gdLst/>
                <a:ahLst/>
                <a:cxnLst/>
                <a:rect l="l" t="t" r="r" b="b"/>
                <a:pathLst>
                  <a:path w="958" h="918" extrusionOk="0">
                    <a:moveTo>
                      <a:pt x="497" y="0"/>
                    </a:moveTo>
                    <a:cubicBezTo>
                      <a:pt x="251" y="0"/>
                      <a:pt x="1" y="174"/>
                      <a:pt x="32" y="510"/>
                    </a:cubicBezTo>
                    <a:cubicBezTo>
                      <a:pt x="62" y="784"/>
                      <a:pt x="276" y="917"/>
                      <a:pt x="489" y="917"/>
                    </a:cubicBezTo>
                    <a:cubicBezTo>
                      <a:pt x="719" y="917"/>
                      <a:pt x="948" y="764"/>
                      <a:pt x="948" y="469"/>
                    </a:cubicBezTo>
                    <a:cubicBezTo>
                      <a:pt x="958" y="154"/>
                      <a:pt x="729" y="0"/>
                      <a:pt x="49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 rot="10800000" flipH="1">
                <a:off x="4791327" y="5069716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 rot="10800000" flipH="1">
                <a:off x="8087493" y="5033957"/>
                <a:ext cx="42316" cy="3583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8" extrusionOk="0">
                    <a:moveTo>
                      <a:pt x="507" y="0"/>
                    </a:moveTo>
                    <a:cubicBezTo>
                      <a:pt x="247" y="0"/>
                      <a:pt x="0" y="210"/>
                      <a:pt x="15" y="510"/>
                    </a:cubicBezTo>
                    <a:cubicBezTo>
                      <a:pt x="35" y="774"/>
                      <a:pt x="259" y="978"/>
                      <a:pt x="523" y="978"/>
                    </a:cubicBezTo>
                    <a:cubicBezTo>
                      <a:pt x="951" y="937"/>
                      <a:pt x="1154" y="408"/>
                      <a:pt x="829" y="123"/>
                    </a:cubicBezTo>
                    <a:cubicBezTo>
                      <a:pt x="731" y="38"/>
                      <a:pt x="618" y="0"/>
                      <a:pt x="50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 rot="10800000" flipH="1">
                <a:off x="7841985" y="504183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428" y="1"/>
                    </a:moveTo>
                    <a:cubicBezTo>
                      <a:pt x="184" y="21"/>
                      <a:pt x="1" y="225"/>
                      <a:pt x="21" y="448"/>
                    </a:cubicBezTo>
                    <a:cubicBezTo>
                      <a:pt x="34" y="690"/>
                      <a:pt x="234" y="843"/>
                      <a:pt x="444" y="843"/>
                    </a:cubicBezTo>
                    <a:cubicBezTo>
                      <a:pt x="553" y="843"/>
                      <a:pt x="664" y="803"/>
                      <a:pt x="753" y="713"/>
                    </a:cubicBezTo>
                    <a:cubicBezTo>
                      <a:pt x="998" y="428"/>
                      <a:pt x="794" y="1"/>
                      <a:pt x="42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 rot="10800000" flipH="1">
                <a:off x="7572113" y="5046597"/>
                <a:ext cx="3114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3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6" y="1"/>
                    </a:cubicBezTo>
                    <a:cubicBezTo>
                      <a:pt x="163" y="22"/>
                      <a:pt x="0" y="185"/>
                      <a:pt x="0" y="388"/>
                    </a:cubicBezTo>
                    <a:cubicBezTo>
                      <a:pt x="14" y="600"/>
                      <a:pt x="191" y="735"/>
                      <a:pt x="370" y="735"/>
                    </a:cubicBezTo>
                    <a:cubicBezTo>
                      <a:pt x="465" y="735"/>
                      <a:pt x="560" y="697"/>
                      <a:pt x="631" y="612"/>
                    </a:cubicBezTo>
                    <a:cubicBezTo>
                      <a:pt x="849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 rot="10800000" flipH="1">
                <a:off x="6903735" y="5054071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77" y="0"/>
                    </a:moveTo>
                    <a:cubicBezTo>
                      <a:pt x="139" y="0"/>
                      <a:pt x="0" y="98"/>
                      <a:pt x="11" y="278"/>
                    </a:cubicBezTo>
                    <a:cubicBezTo>
                      <a:pt x="11" y="420"/>
                      <a:pt x="133" y="542"/>
                      <a:pt x="296" y="542"/>
                    </a:cubicBezTo>
                    <a:cubicBezTo>
                      <a:pt x="438" y="542"/>
                      <a:pt x="560" y="400"/>
                      <a:pt x="540" y="258"/>
                    </a:cubicBezTo>
                    <a:cubicBezTo>
                      <a:pt x="530" y="82"/>
                      <a:pt x="404" y="0"/>
                      <a:pt x="27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 rot="10800000" flipH="1">
                <a:off x="5552507" y="5066015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2" y="0"/>
                    </a:moveTo>
                    <a:cubicBezTo>
                      <a:pt x="0" y="0"/>
                      <a:pt x="0" y="204"/>
                      <a:pt x="142" y="224"/>
                    </a:cubicBezTo>
                    <a:cubicBezTo>
                      <a:pt x="203" y="204"/>
                      <a:pt x="244" y="163"/>
                      <a:pt x="244" y="102"/>
                    </a:cubicBezTo>
                    <a:cubicBezTo>
                      <a:pt x="244" y="41"/>
                      <a:pt x="203" y="0"/>
                      <a:pt x="14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 rot="10800000" flipH="1">
                <a:off x="6418215" y="5062242"/>
                <a:ext cx="18502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9" extrusionOk="0">
                    <a:moveTo>
                      <a:pt x="283" y="0"/>
                    </a:moveTo>
                    <a:cubicBezTo>
                      <a:pt x="226" y="0"/>
                      <a:pt x="167" y="23"/>
                      <a:pt x="118" y="72"/>
                    </a:cubicBezTo>
                    <a:cubicBezTo>
                      <a:pt x="1" y="208"/>
                      <a:pt x="89" y="419"/>
                      <a:pt x="275" y="419"/>
                    </a:cubicBezTo>
                    <a:cubicBezTo>
                      <a:pt x="284" y="419"/>
                      <a:pt x="292" y="419"/>
                      <a:pt x="301" y="418"/>
                    </a:cubicBezTo>
                    <a:cubicBezTo>
                      <a:pt x="403" y="418"/>
                      <a:pt x="504" y="316"/>
                      <a:pt x="504" y="214"/>
                    </a:cubicBezTo>
                    <a:cubicBezTo>
                      <a:pt x="491" y="81"/>
                      <a:pt x="391" y="0"/>
                      <a:pt x="28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 rot="10800000" flipH="1">
                <a:off x="6034840" y="5069716"/>
                <a:ext cx="14948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7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83"/>
                    </a:cubicBezTo>
                    <a:cubicBezTo>
                      <a:pt x="1" y="265"/>
                      <a:pt x="82" y="346"/>
                      <a:pt x="184" y="346"/>
                    </a:cubicBezTo>
                    <a:cubicBezTo>
                      <a:pt x="408" y="326"/>
                      <a:pt x="387" y="0"/>
                      <a:pt x="16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 rot="10800000" flipH="1">
                <a:off x="7476672" y="5057735"/>
                <a:ext cx="30409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95" extrusionOk="0">
                    <a:moveTo>
                      <a:pt x="371" y="0"/>
                    </a:moveTo>
                    <a:cubicBezTo>
                      <a:pt x="363" y="0"/>
                      <a:pt x="355" y="0"/>
                      <a:pt x="347" y="1"/>
                    </a:cubicBezTo>
                    <a:cubicBezTo>
                      <a:pt x="164" y="1"/>
                      <a:pt x="1" y="164"/>
                      <a:pt x="21" y="367"/>
                    </a:cubicBezTo>
                    <a:cubicBezTo>
                      <a:pt x="34" y="565"/>
                      <a:pt x="193" y="695"/>
                      <a:pt x="364" y="695"/>
                    </a:cubicBezTo>
                    <a:cubicBezTo>
                      <a:pt x="457" y="695"/>
                      <a:pt x="553" y="656"/>
                      <a:pt x="632" y="571"/>
                    </a:cubicBezTo>
                    <a:cubicBezTo>
                      <a:pt x="830" y="353"/>
                      <a:pt x="661" y="0"/>
                      <a:pt x="37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 rot="10800000" flipH="1">
                <a:off x="6998809" y="5063304"/>
                <a:ext cx="24437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4" extrusionOk="0">
                    <a:moveTo>
                      <a:pt x="290" y="1"/>
                    </a:moveTo>
                    <a:cubicBezTo>
                      <a:pt x="282" y="1"/>
                      <a:pt x="273" y="1"/>
                      <a:pt x="265" y="2"/>
                    </a:cubicBezTo>
                    <a:cubicBezTo>
                      <a:pt x="122" y="22"/>
                      <a:pt x="0" y="144"/>
                      <a:pt x="21" y="307"/>
                    </a:cubicBezTo>
                    <a:cubicBezTo>
                      <a:pt x="21" y="465"/>
                      <a:pt x="157" y="563"/>
                      <a:pt x="298" y="563"/>
                    </a:cubicBezTo>
                    <a:cubicBezTo>
                      <a:pt x="374" y="563"/>
                      <a:pt x="452" y="534"/>
                      <a:pt x="509" y="470"/>
                    </a:cubicBezTo>
                    <a:cubicBezTo>
                      <a:pt x="667" y="292"/>
                      <a:pt x="538" y="1"/>
                      <a:pt x="29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 rot="10800000" flipH="1">
                <a:off x="7094213" y="5068580"/>
                <a:ext cx="25939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8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43" y="2"/>
                      <a:pt x="1" y="144"/>
                      <a:pt x="21" y="307"/>
                    </a:cubicBezTo>
                    <a:cubicBezTo>
                      <a:pt x="21" y="480"/>
                      <a:pt x="160" y="583"/>
                      <a:pt x="307" y="583"/>
                    </a:cubicBezTo>
                    <a:cubicBezTo>
                      <a:pt x="386" y="583"/>
                      <a:pt x="466" y="554"/>
                      <a:pt x="530" y="490"/>
                    </a:cubicBezTo>
                    <a:cubicBezTo>
                      <a:pt x="707" y="293"/>
                      <a:pt x="579" y="1"/>
                      <a:pt x="33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 rot="10800000" flipH="1">
                <a:off x="7381268" y="5065502"/>
                <a:ext cx="28870" cy="2443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7" extrusionOk="0">
                    <a:moveTo>
                      <a:pt x="370" y="1"/>
                    </a:moveTo>
                    <a:cubicBezTo>
                      <a:pt x="362" y="1"/>
                      <a:pt x="354" y="1"/>
                      <a:pt x="346" y="2"/>
                    </a:cubicBezTo>
                    <a:cubicBezTo>
                      <a:pt x="143" y="2"/>
                      <a:pt x="0" y="165"/>
                      <a:pt x="20" y="348"/>
                    </a:cubicBezTo>
                    <a:cubicBezTo>
                      <a:pt x="20" y="545"/>
                      <a:pt x="182" y="666"/>
                      <a:pt x="346" y="666"/>
                    </a:cubicBezTo>
                    <a:cubicBezTo>
                      <a:pt x="436" y="666"/>
                      <a:pt x="526" y="630"/>
                      <a:pt x="590" y="551"/>
                    </a:cubicBezTo>
                    <a:cubicBezTo>
                      <a:pt x="788" y="334"/>
                      <a:pt x="640" y="1"/>
                      <a:pt x="37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 rot="10800000" flipH="1">
                <a:off x="5647911" y="5081660"/>
                <a:ext cx="11211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5" extrusionOk="0">
                    <a:moveTo>
                      <a:pt x="123" y="0"/>
                    </a:moveTo>
                    <a:lnTo>
                      <a:pt x="123" y="20"/>
                    </a:lnTo>
                    <a:cubicBezTo>
                      <a:pt x="62" y="20"/>
                      <a:pt x="1" y="81"/>
                      <a:pt x="1" y="142"/>
                    </a:cubicBezTo>
                    <a:cubicBezTo>
                      <a:pt x="1" y="204"/>
                      <a:pt x="62" y="265"/>
                      <a:pt x="143" y="265"/>
                    </a:cubicBezTo>
                    <a:cubicBezTo>
                      <a:pt x="306" y="244"/>
                      <a:pt x="286" y="0"/>
                      <a:pt x="12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 rot="10800000" flipH="1">
                <a:off x="7921012" y="5058688"/>
                <a:ext cx="38616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93" extrusionOk="0">
                    <a:moveTo>
                      <a:pt x="472" y="0"/>
                    </a:moveTo>
                    <a:cubicBezTo>
                      <a:pt x="464" y="0"/>
                      <a:pt x="456" y="1"/>
                      <a:pt x="448" y="1"/>
                    </a:cubicBezTo>
                    <a:cubicBezTo>
                      <a:pt x="204" y="21"/>
                      <a:pt x="1" y="225"/>
                      <a:pt x="21" y="469"/>
                    </a:cubicBezTo>
                    <a:cubicBezTo>
                      <a:pt x="34" y="726"/>
                      <a:pt x="254" y="893"/>
                      <a:pt x="478" y="893"/>
                    </a:cubicBezTo>
                    <a:cubicBezTo>
                      <a:pt x="591" y="893"/>
                      <a:pt x="705" y="850"/>
                      <a:pt x="794" y="754"/>
                    </a:cubicBezTo>
                    <a:cubicBezTo>
                      <a:pt x="1053" y="455"/>
                      <a:pt x="844" y="0"/>
                      <a:pt x="4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 rot="10800000" flipH="1">
                <a:off x="7285827" y="5069789"/>
                <a:ext cx="24291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32" extrusionOk="0">
                    <a:moveTo>
                      <a:pt x="357" y="0"/>
                    </a:moveTo>
                    <a:cubicBezTo>
                      <a:pt x="347" y="0"/>
                      <a:pt x="337" y="1"/>
                      <a:pt x="326" y="2"/>
                    </a:cubicBezTo>
                    <a:cubicBezTo>
                      <a:pt x="143" y="2"/>
                      <a:pt x="1" y="145"/>
                      <a:pt x="21" y="328"/>
                    </a:cubicBezTo>
                    <a:cubicBezTo>
                      <a:pt x="21" y="534"/>
                      <a:pt x="172" y="631"/>
                      <a:pt x="326" y="631"/>
                    </a:cubicBezTo>
                    <a:cubicBezTo>
                      <a:pt x="492" y="631"/>
                      <a:pt x="662" y="518"/>
                      <a:pt x="652" y="308"/>
                    </a:cubicBezTo>
                    <a:cubicBezTo>
                      <a:pt x="652" y="136"/>
                      <a:pt x="509" y="0"/>
                      <a:pt x="357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 rot="10800000" flipH="1">
                <a:off x="7190387" y="5071218"/>
                <a:ext cx="25939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2" extrusionOk="0">
                    <a:moveTo>
                      <a:pt x="311" y="0"/>
                    </a:moveTo>
                    <a:cubicBezTo>
                      <a:pt x="303" y="0"/>
                      <a:pt x="294" y="0"/>
                      <a:pt x="286" y="1"/>
                    </a:cubicBezTo>
                    <a:cubicBezTo>
                      <a:pt x="123" y="1"/>
                      <a:pt x="1" y="164"/>
                      <a:pt x="1" y="327"/>
                    </a:cubicBezTo>
                    <a:cubicBezTo>
                      <a:pt x="14" y="500"/>
                      <a:pt x="158" y="612"/>
                      <a:pt x="307" y="612"/>
                    </a:cubicBezTo>
                    <a:cubicBezTo>
                      <a:pt x="386" y="612"/>
                      <a:pt x="467" y="580"/>
                      <a:pt x="530" y="510"/>
                    </a:cubicBezTo>
                    <a:cubicBezTo>
                      <a:pt x="708" y="312"/>
                      <a:pt x="579" y="0"/>
                      <a:pt x="3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 rot="10800000" flipH="1">
                <a:off x="7749548" y="5064220"/>
                <a:ext cx="34146" cy="2942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803" extrusionOk="0">
                    <a:moveTo>
                      <a:pt x="412" y="0"/>
                    </a:moveTo>
                    <a:cubicBezTo>
                      <a:pt x="404" y="0"/>
                      <a:pt x="395" y="1"/>
                      <a:pt x="387" y="1"/>
                    </a:cubicBezTo>
                    <a:cubicBezTo>
                      <a:pt x="163" y="1"/>
                      <a:pt x="0" y="184"/>
                      <a:pt x="0" y="408"/>
                    </a:cubicBezTo>
                    <a:cubicBezTo>
                      <a:pt x="14" y="650"/>
                      <a:pt x="213" y="803"/>
                      <a:pt x="418" y="803"/>
                    </a:cubicBezTo>
                    <a:cubicBezTo>
                      <a:pt x="523" y="803"/>
                      <a:pt x="630" y="762"/>
                      <a:pt x="713" y="673"/>
                    </a:cubicBezTo>
                    <a:cubicBezTo>
                      <a:pt x="931" y="414"/>
                      <a:pt x="761" y="0"/>
                      <a:pt x="4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 rot="10800000" flipH="1">
                <a:off x="6512190" y="5080157"/>
                <a:ext cx="21946" cy="16487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50" extrusionOk="0">
                    <a:moveTo>
                      <a:pt x="299" y="1"/>
                    </a:moveTo>
                    <a:cubicBezTo>
                      <a:pt x="293" y="1"/>
                      <a:pt x="286" y="1"/>
                      <a:pt x="280" y="2"/>
                    </a:cubicBezTo>
                    <a:cubicBezTo>
                      <a:pt x="1" y="22"/>
                      <a:pt x="14" y="450"/>
                      <a:pt x="281" y="450"/>
                    </a:cubicBezTo>
                    <a:cubicBezTo>
                      <a:pt x="287" y="450"/>
                      <a:pt x="294" y="450"/>
                      <a:pt x="300" y="449"/>
                    </a:cubicBezTo>
                    <a:cubicBezTo>
                      <a:pt x="598" y="429"/>
                      <a:pt x="586" y="1"/>
                      <a:pt x="29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 rot="10800000" flipH="1">
                <a:off x="7998024" y="5067481"/>
                <a:ext cx="40814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8" extrusionOk="0">
                    <a:moveTo>
                      <a:pt x="491" y="0"/>
                    </a:moveTo>
                    <a:cubicBezTo>
                      <a:pt x="237" y="0"/>
                      <a:pt x="1" y="210"/>
                      <a:pt x="15" y="510"/>
                    </a:cubicBezTo>
                    <a:cubicBezTo>
                      <a:pt x="15" y="754"/>
                      <a:pt x="239" y="957"/>
                      <a:pt x="503" y="957"/>
                    </a:cubicBezTo>
                    <a:cubicBezTo>
                      <a:pt x="930" y="937"/>
                      <a:pt x="1114" y="408"/>
                      <a:pt x="808" y="123"/>
                    </a:cubicBezTo>
                    <a:cubicBezTo>
                      <a:pt x="711" y="38"/>
                      <a:pt x="600" y="0"/>
                      <a:pt x="49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 rot="10800000" flipH="1">
                <a:off x="6125811" y="5090453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244" y="0"/>
                    </a:moveTo>
                    <a:cubicBezTo>
                      <a:pt x="81" y="20"/>
                      <a:pt x="0" y="204"/>
                      <a:pt x="122" y="326"/>
                    </a:cubicBezTo>
                    <a:cubicBezTo>
                      <a:pt x="159" y="357"/>
                      <a:pt x="202" y="371"/>
                      <a:pt x="243" y="371"/>
                    </a:cubicBezTo>
                    <a:cubicBezTo>
                      <a:pt x="339" y="371"/>
                      <a:pt x="427" y="297"/>
                      <a:pt x="427" y="183"/>
                    </a:cubicBezTo>
                    <a:cubicBezTo>
                      <a:pt x="427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 rot="10800000" flipH="1">
                <a:off x="5741850" y="5099392"/>
                <a:ext cx="10478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4" extrusionOk="0">
                    <a:moveTo>
                      <a:pt x="168" y="1"/>
                    </a:moveTo>
                    <a:cubicBezTo>
                      <a:pt x="159" y="1"/>
                      <a:pt x="151" y="2"/>
                      <a:pt x="143" y="5"/>
                    </a:cubicBezTo>
                    <a:cubicBezTo>
                      <a:pt x="62" y="5"/>
                      <a:pt x="1" y="66"/>
                      <a:pt x="1" y="147"/>
                    </a:cubicBezTo>
                    <a:cubicBezTo>
                      <a:pt x="1" y="218"/>
                      <a:pt x="47" y="273"/>
                      <a:pt x="112" y="273"/>
                    </a:cubicBezTo>
                    <a:cubicBezTo>
                      <a:pt x="122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85" y="56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 rot="10800000" flipH="1">
                <a:off x="7655610" y="5084297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411" y="0"/>
                    </a:moveTo>
                    <a:cubicBezTo>
                      <a:pt x="403" y="0"/>
                      <a:pt x="395" y="0"/>
                      <a:pt x="387" y="1"/>
                    </a:cubicBezTo>
                    <a:cubicBezTo>
                      <a:pt x="163" y="21"/>
                      <a:pt x="0" y="204"/>
                      <a:pt x="0" y="408"/>
                    </a:cubicBezTo>
                    <a:cubicBezTo>
                      <a:pt x="14" y="635"/>
                      <a:pt x="203" y="783"/>
                      <a:pt x="400" y="783"/>
                    </a:cubicBezTo>
                    <a:cubicBezTo>
                      <a:pt x="503" y="783"/>
                      <a:pt x="608" y="743"/>
                      <a:pt x="692" y="652"/>
                    </a:cubicBezTo>
                    <a:cubicBezTo>
                      <a:pt x="911" y="414"/>
                      <a:pt x="741" y="0"/>
                      <a:pt x="41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 rot="10800000" flipH="1">
                <a:off x="6606092" y="5096534"/>
                <a:ext cx="20737" cy="1736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74" extrusionOk="0">
                    <a:moveTo>
                      <a:pt x="322" y="0"/>
                    </a:moveTo>
                    <a:cubicBezTo>
                      <a:pt x="257" y="0"/>
                      <a:pt x="189" y="27"/>
                      <a:pt x="138" y="86"/>
                    </a:cubicBezTo>
                    <a:cubicBezTo>
                      <a:pt x="1" y="223"/>
                      <a:pt x="109" y="474"/>
                      <a:pt x="299" y="474"/>
                    </a:cubicBezTo>
                    <a:cubicBezTo>
                      <a:pt x="306" y="474"/>
                      <a:pt x="314" y="473"/>
                      <a:pt x="321" y="473"/>
                    </a:cubicBezTo>
                    <a:cubicBezTo>
                      <a:pt x="464" y="473"/>
                      <a:pt x="565" y="351"/>
                      <a:pt x="545" y="228"/>
                    </a:cubicBezTo>
                    <a:cubicBezTo>
                      <a:pt x="545" y="85"/>
                      <a:pt x="437" y="0"/>
                      <a:pt x="32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 rot="10800000" flipH="1">
                <a:off x="7829308" y="5086056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7" y="0"/>
                      <a:pt x="428" y="1"/>
                    </a:cubicBezTo>
                    <a:cubicBezTo>
                      <a:pt x="184" y="1"/>
                      <a:pt x="1" y="204"/>
                      <a:pt x="21" y="449"/>
                    </a:cubicBezTo>
                    <a:cubicBezTo>
                      <a:pt x="21" y="700"/>
                      <a:pt x="228" y="857"/>
                      <a:pt x="446" y="857"/>
                    </a:cubicBezTo>
                    <a:cubicBezTo>
                      <a:pt x="562" y="857"/>
                      <a:pt x="682" y="812"/>
                      <a:pt x="774" y="713"/>
                    </a:cubicBezTo>
                    <a:cubicBezTo>
                      <a:pt x="1013" y="434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 rot="10800000" flipH="1">
                <a:off x="6218980" y="5110750"/>
                <a:ext cx="1718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0" extrusionOk="0">
                    <a:moveTo>
                      <a:pt x="271" y="1"/>
                    </a:moveTo>
                    <a:cubicBezTo>
                      <a:pt x="219" y="1"/>
                      <a:pt x="166" y="21"/>
                      <a:pt x="123" y="64"/>
                    </a:cubicBezTo>
                    <a:cubicBezTo>
                      <a:pt x="1" y="186"/>
                      <a:pt x="102" y="390"/>
                      <a:pt x="286" y="390"/>
                    </a:cubicBezTo>
                    <a:cubicBezTo>
                      <a:pt x="387" y="390"/>
                      <a:pt x="469" y="288"/>
                      <a:pt x="469" y="186"/>
                    </a:cubicBezTo>
                    <a:cubicBezTo>
                      <a:pt x="456" y="68"/>
                      <a:pt x="366" y="1"/>
                      <a:pt x="2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 rot="10800000" flipH="1">
                <a:off x="7561158" y="5101041"/>
                <a:ext cx="32607" cy="2751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1" extrusionOk="0">
                    <a:moveTo>
                      <a:pt x="393" y="1"/>
                    </a:moveTo>
                    <a:cubicBezTo>
                      <a:pt x="192" y="1"/>
                      <a:pt x="0" y="158"/>
                      <a:pt x="15" y="384"/>
                    </a:cubicBezTo>
                    <a:cubicBezTo>
                      <a:pt x="15" y="588"/>
                      <a:pt x="198" y="751"/>
                      <a:pt x="401" y="751"/>
                    </a:cubicBezTo>
                    <a:cubicBezTo>
                      <a:pt x="747" y="730"/>
                      <a:pt x="889" y="323"/>
                      <a:pt x="645" y="99"/>
                    </a:cubicBezTo>
                    <a:cubicBezTo>
                      <a:pt x="571" y="31"/>
                      <a:pt x="481" y="1"/>
                      <a:pt x="39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 rot="10800000" flipH="1">
                <a:off x="6703584" y="5110237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44" y="1"/>
                    </a:moveTo>
                    <a:cubicBezTo>
                      <a:pt x="102" y="1"/>
                      <a:pt x="0" y="102"/>
                      <a:pt x="0" y="245"/>
                    </a:cubicBezTo>
                    <a:cubicBezTo>
                      <a:pt x="0" y="397"/>
                      <a:pt x="123" y="503"/>
                      <a:pt x="253" y="503"/>
                    </a:cubicBezTo>
                    <a:cubicBezTo>
                      <a:pt x="314" y="503"/>
                      <a:pt x="376" y="480"/>
                      <a:pt x="428" y="428"/>
                    </a:cubicBezTo>
                    <a:cubicBezTo>
                      <a:pt x="590" y="265"/>
                      <a:pt x="489" y="1"/>
                      <a:pt x="24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 rot="10800000" flipH="1">
                <a:off x="5835788" y="5118187"/>
                <a:ext cx="11211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63"/>
                    </a:cubicBezTo>
                    <a:cubicBezTo>
                      <a:pt x="0" y="244"/>
                      <a:pt x="82" y="305"/>
                      <a:pt x="163" y="305"/>
                    </a:cubicBezTo>
                    <a:cubicBezTo>
                      <a:pt x="245" y="305"/>
                      <a:pt x="306" y="224"/>
                      <a:pt x="306" y="143"/>
                    </a:cubicBezTo>
                    <a:cubicBezTo>
                      <a:pt x="306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 rot="10800000" flipH="1">
                <a:off x="7907053" y="5098806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6" y="745"/>
                      <a:pt x="239" y="929"/>
                      <a:pt x="504" y="929"/>
                    </a:cubicBezTo>
                    <a:cubicBezTo>
                      <a:pt x="911" y="908"/>
                      <a:pt x="1094" y="399"/>
                      <a:pt x="789" y="115"/>
                    </a:cubicBezTo>
                    <a:cubicBezTo>
                      <a:pt x="697" y="36"/>
                      <a:pt x="590" y="0"/>
                      <a:pt x="48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 rot="10800000" flipH="1">
                <a:off x="7466633" y="5113864"/>
                <a:ext cx="27661" cy="2663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27" extrusionOk="0">
                    <a:moveTo>
                      <a:pt x="368" y="0"/>
                    </a:moveTo>
                    <a:cubicBezTo>
                      <a:pt x="189" y="0"/>
                      <a:pt x="10" y="123"/>
                      <a:pt x="10" y="364"/>
                    </a:cubicBezTo>
                    <a:cubicBezTo>
                      <a:pt x="0" y="609"/>
                      <a:pt x="178" y="726"/>
                      <a:pt x="359" y="726"/>
                    </a:cubicBezTo>
                    <a:cubicBezTo>
                      <a:pt x="555" y="726"/>
                      <a:pt x="754" y="588"/>
                      <a:pt x="722" y="324"/>
                    </a:cubicBezTo>
                    <a:cubicBezTo>
                      <a:pt x="703" y="107"/>
                      <a:pt x="536" y="0"/>
                      <a:pt x="36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 rot="10800000" flipH="1">
                <a:off x="7736872" y="5110860"/>
                <a:ext cx="35612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2" extrusionOk="0">
                    <a:moveTo>
                      <a:pt x="431" y="0"/>
                    </a:moveTo>
                    <a:cubicBezTo>
                      <a:pt x="423" y="0"/>
                      <a:pt x="415" y="0"/>
                      <a:pt x="407" y="1"/>
                    </a:cubicBezTo>
                    <a:cubicBezTo>
                      <a:pt x="184" y="1"/>
                      <a:pt x="0" y="204"/>
                      <a:pt x="21" y="428"/>
                    </a:cubicBezTo>
                    <a:cubicBezTo>
                      <a:pt x="21" y="670"/>
                      <a:pt x="225" y="832"/>
                      <a:pt x="434" y="832"/>
                    </a:cubicBezTo>
                    <a:cubicBezTo>
                      <a:pt x="541" y="832"/>
                      <a:pt x="650" y="789"/>
                      <a:pt x="733" y="693"/>
                    </a:cubicBezTo>
                    <a:cubicBezTo>
                      <a:pt x="972" y="434"/>
                      <a:pt x="782" y="0"/>
                      <a:pt x="43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 rot="10800000" flipH="1">
                <a:off x="6797853" y="5121924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86" y="0"/>
                    </a:moveTo>
                    <a:cubicBezTo>
                      <a:pt x="145" y="0"/>
                      <a:pt x="1" y="98"/>
                      <a:pt x="12" y="278"/>
                    </a:cubicBezTo>
                    <a:cubicBezTo>
                      <a:pt x="12" y="421"/>
                      <a:pt x="154" y="543"/>
                      <a:pt x="296" y="543"/>
                    </a:cubicBezTo>
                    <a:cubicBezTo>
                      <a:pt x="439" y="543"/>
                      <a:pt x="561" y="400"/>
                      <a:pt x="541" y="258"/>
                    </a:cubicBezTo>
                    <a:cubicBezTo>
                      <a:pt x="541" y="83"/>
                      <a:pt x="415" y="0"/>
                      <a:pt x="28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 rot="10800000" flipH="1">
                <a:off x="6312186" y="5130131"/>
                <a:ext cx="18648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19" extrusionOk="0">
                    <a:moveTo>
                      <a:pt x="296" y="0"/>
                    </a:moveTo>
                    <a:cubicBezTo>
                      <a:pt x="241" y="0"/>
                      <a:pt x="186" y="23"/>
                      <a:pt x="143" y="73"/>
                    </a:cubicBezTo>
                    <a:cubicBezTo>
                      <a:pt x="0" y="195"/>
                      <a:pt x="122" y="419"/>
                      <a:pt x="305" y="419"/>
                    </a:cubicBezTo>
                    <a:cubicBezTo>
                      <a:pt x="428" y="419"/>
                      <a:pt x="509" y="317"/>
                      <a:pt x="509" y="195"/>
                    </a:cubicBezTo>
                    <a:cubicBezTo>
                      <a:pt x="496" y="76"/>
                      <a:pt x="397" y="0"/>
                      <a:pt x="2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 rot="10800000" flipH="1">
                <a:off x="5927492" y="5138155"/>
                <a:ext cx="14179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4" extrusionOk="0">
                    <a:moveTo>
                      <a:pt x="235" y="0"/>
                    </a:moveTo>
                    <a:cubicBezTo>
                      <a:pt x="225" y="0"/>
                      <a:pt x="215" y="1"/>
                      <a:pt x="204" y="4"/>
                    </a:cubicBezTo>
                    <a:cubicBezTo>
                      <a:pt x="61" y="4"/>
                      <a:pt x="0" y="187"/>
                      <a:pt x="102" y="288"/>
                    </a:cubicBezTo>
                    <a:cubicBezTo>
                      <a:pt x="133" y="319"/>
                      <a:pt x="171" y="333"/>
                      <a:pt x="210" y="333"/>
                    </a:cubicBezTo>
                    <a:cubicBezTo>
                      <a:pt x="298" y="333"/>
                      <a:pt x="387" y="259"/>
                      <a:pt x="387" y="146"/>
                    </a:cubicBezTo>
                    <a:cubicBezTo>
                      <a:pt x="369" y="73"/>
                      <a:pt x="318" y="0"/>
                      <a:pt x="23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 rot="10800000" flipH="1">
                <a:off x="7371559" y="5126101"/>
                <a:ext cx="29676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1" extrusionOk="0">
                    <a:moveTo>
                      <a:pt x="351" y="0"/>
                    </a:moveTo>
                    <a:cubicBezTo>
                      <a:pt x="343" y="0"/>
                      <a:pt x="334" y="0"/>
                      <a:pt x="326" y="1"/>
                    </a:cubicBezTo>
                    <a:cubicBezTo>
                      <a:pt x="143" y="21"/>
                      <a:pt x="1" y="184"/>
                      <a:pt x="1" y="367"/>
                    </a:cubicBezTo>
                    <a:cubicBezTo>
                      <a:pt x="14" y="569"/>
                      <a:pt x="189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09" y="373"/>
                      <a:pt x="660" y="0"/>
                      <a:pt x="351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 rot="10800000" flipH="1">
                <a:off x="6893696" y="5131157"/>
                <a:ext cx="23704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64" extrusionOk="0">
                    <a:moveTo>
                      <a:pt x="288" y="1"/>
                    </a:moveTo>
                    <a:cubicBezTo>
                      <a:pt x="280" y="1"/>
                      <a:pt x="272" y="1"/>
                      <a:pt x="265" y="2"/>
                    </a:cubicBezTo>
                    <a:cubicBezTo>
                      <a:pt x="102" y="22"/>
                      <a:pt x="0" y="144"/>
                      <a:pt x="0" y="307"/>
                    </a:cubicBezTo>
                    <a:cubicBezTo>
                      <a:pt x="13" y="465"/>
                      <a:pt x="146" y="564"/>
                      <a:pt x="282" y="564"/>
                    </a:cubicBezTo>
                    <a:cubicBezTo>
                      <a:pt x="356" y="564"/>
                      <a:pt x="431" y="534"/>
                      <a:pt x="489" y="470"/>
                    </a:cubicBezTo>
                    <a:cubicBezTo>
                      <a:pt x="646" y="293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 rot="10800000" flipH="1">
                <a:off x="7276118" y="5133575"/>
                <a:ext cx="28944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81" extrusionOk="0">
                    <a:moveTo>
                      <a:pt x="349" y="1"/>
                    </a:moveTo>
                    <a:cubicBezTo>
                      <a:pt x="342" y="1"/>
                      <a:pt x="334" y="1"/>
                      <a:pt x="327" y="2"/>
                    </a:cubicBezTo>
                    <a:cubicBezTo>
                      <a:pt x="143" y="22"/>
                      <a:pt x="1" y="164"/>
                      <a:pt x="1" y="348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4"/>
                      <a:pt x="621" y="1"/>
                      <a:pt x="34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 rot="10800000" flipH="1">
                <a:off x="6987928" y="5135773"/>
                <a:ext cx="23998" cy="2330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36" extrusionOk="0">
                    <a:moveTo>
                      <a:pt x="335" y="1"/>
                    </a:moveTo>
                    <a:cubicBezTo>
                      <a:pt x="170" y="1"/>
                      <a:pt x="1" y="118"/>
                      <a:pt x="33" y="342"/>
                    </a:cubicBezTo>
                    <a:cubicBezTo>
                      <a:pt x="23" y="538"/>
                      <a:pt x="174" y="635"/>
                      <a:pt x="326" y="635"/>
                    </a:cubicBezTo>
                    <a:cubicBezTo>
                      <a:pt x="489" y="635"/>
                      <a:pt x="655" y="523"/>
                      <a:pt x="623" y="302"/>
                    </a:cubicBezTo>
                    <a:cubicBezTo>
                      <a:pt x="633" y="98"/>
                      <a:pt x="485" y="1"/>
                      <a:pt x="33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 rot="10800000" flipH="1">
                <a:off x="7816119" y="512855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61" y="1"/>
                    </a:moveTo>
                    <a:cubicBezTo>
                      <a:pt x="226" y="1"/>
                      <a:pt x="0" y="196"/>
                      <a:pt x="15" y="482"/>
                    </a:cubicBezTo>
                    <a:cubicBezTo>
                      <a:pt x="15" y="713"/>
                      <a:pt x="198" y="890"/>
                      <a:pt x="425" y="890"/>
                    </a:cubicBezTo>
                    <a:cubicBezTo>
                      <a:pt x="438" y="890"/>
                      <a:pt x="450" y="890"/>
                      <a:pt x="462" y="889"/>
                    </a:cubicBezTo>
                    <a:cubicBezTo>
                      <a:pt x="869" y="868"/>
                      <a:pt x="1053" y="380"/>
                      <a:pt x="747" y="115"/>
                    </a:cubicBezTo>
                    <a:cubicBezTo>
                      <a:pt x="662" y="36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"/>
              <p:cNvSpPr/>
              <p:nvPr/>
            </p:nvSpPr>
            <p:spPr>
              <a:xfrm rot="10800000" flipH="1">
                <a:off x="7084541" y="5139070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329" y="0"/>
                    </a:moveTo>
                    <a:cubicBezTo>
                      <a:pt x="321" y="0"/>
                      <a:pt x="314" y="1"/>
                      <a:pt x="306" y="1"/>
                    </a:cubicBezTo>
                    <a:cubicBezTo>
                      <a:pt x="143" y="1"/>
                      <a:pt x="0" y="144"/>
                      <a:pt x="21" y="327"/>
                    </a:cubicBezTo>
                    <a:cubicBezTo>
                      <a:pt x="21" y="500"/>
                      <a:pt x="169" y="612"/>
                      <a:pt x="322" y="612"/>
                    </a:cubicBezTo>
                    <a:cubicBezTo>
                      <a:pt x="403" y="612"/>
                      <a:pt x="486" y="580"/>
                      <a:pt x="550" y="510"/>
                    </a:cubicBezTo>
                    <a:cubicBezTo>
                      <a:pt x="727" y="313"/>
                      <a:pt x="580" y="0"/>
                      <a:pt x="329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"/>
              <p:cNvSpPr/>
              <p:nvPr/>
            </p:nvSpPr>
            <p:spPr>
              <a:xfrm rot="10800000" flipH="1">
                <a:off x="7179982" y="5138008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2" y="1"/>
                      <a:pt x="0" y="164"/>
                      <a:pt x="20" y="327"/>
                    </a:cubicBezTo>
                    <a:cubicBezTo>
                      <a:pt x="20" y="515"/>
                      <a:pt x="179" y="640"/>
                      <a:pt x="340" y="640"/>
                    </a:cubicBezTo>
                    <a:cubicBezTo>
                      <a:pt x="424" y="640"/>
                      <a:pt x="507" y="607"/>
                      <a:pt x="570" y="530"/>
                    </a:cubicBezTo>
                    <a:cubicBezTo>
                      <a:pt x="767" y="333"/>
                      <a:pt x="619" y="0"/>
                      <a:pt x="35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 rot="10800000" flipH="1">
                <a:off x="7643666" y="5133502"/>
                <a:ext cx="34879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5" extrusionOk="0">
                    <a:moveTo>
                      <a:pt x="413" y="1"/>
                    </a:moveTo>
                    <a:cubicBezTo>
                      <a:pt x="404" y="1"/>
                      <a:pt x="396" y="1"/>
                      <a:pt x="387" y="2"/>
                    </a:cubicBezTo>
                    <a:cubicBezTo>
                      <a:pt x="164" y="22"/>
                      <a:pt x="1" y="205"/>
                      <a:pt x="21" y="429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4"/>
                      <a:pt x="713" y="673"/>
                    </a:cubicBezTo>
                    <a:cubicBezTo>
                      <a:pt x="952" y="415"/>
                      <a:pt x="763" y="1"/>
                      <a:pt x="41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 rot="10800000" flipH="1">
                <a:off x="6409092" y="5148010"/>
                <a:ext cx="19418" cy="16633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4" extrusionOk="0">
                    <a:moveTo>
                      <a:pt x="214" y="1"/>
                    </a:moveTo>
                    <a:cubicBezTo>
                      <a:pt x="103" y="1"/>
                      <a:pt x="1" y="92"/>
                      <a:pt x="1" y="230"/>
                    </a:cubicBezTo>
                    <a:cubicBezTo>
                      <a:pt x="1" y="352"/>
                      <a:pt x="102" y="454"/>
                      <a:pt x="245" y="454"/>
                    </a:cubicBezTo>
                    <a:cubicBezTo>
                      <a:pt x="428" y="433"/>
                      <a:pt x="530" y="189"/>
                      <a:pt x="367" y="67"/>
                    </a:cubicBezTo>
                    <a:cubicBezTo>
                      <a:pt x="321" y="21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 rot="10800000" flipH="1">
                <a:off x="6019928" y="5158452"/>
                <a:ext cx="16230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67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26"/>
                    </a:cubicBezTo>
                    <a:cubicBezTo>
                      <a:pt x="156" y="354"/>
                      <a:pt x="197" y="367"/>
                      <a:pt x="236" y="367"/>
                    </a:cubicBezTo>
                    <a:cubicBezTo>
                      <a:pt x="340" y="367"/>
                      <a:pt x="443" y="281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 rot="10800000" flipH="1">
                <a:off x="7549727" y="5152883"/>
                <a:ext cx="33413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2" h="784" extrusionOk="0">
                    <a:moveTo>
                      <a:pt x="412" y="0"/>
                    </a:moveTo>
                    <a:cubicBezTo>
                      <a:pt x="404" y="0"/>
                      <a:pt x="396" y="0"/>
                      <a:pt x="388" y="1"/>
                    </a:cubicBezTo>
                    <a:cubicBezTo>
                      <a:pt x="164" y="1"/>
                      <a:pt x="1" y="184"/>
                      <a:pt x="21" y="408"/>
                    </a:cubicBezTo>
                    <a:cubicBezTo>
                      <a:pt x="35" y="635"/>
                      <a:pt x="224" y="783"/>
                      <a:pt x="415" y="783"/>
                    </a:cubicBezTo>
                    <a:cubicBezTo>
                      <a:pt x="515" y="783"/>
                      <a:pt x="616" y="743"/>
                      <a:pt x="693" y="652"/>
                    </a:cubicBezTo>
                    <a:cubicBezTo>
                      <a:pt x="911" y="394"/>
                      <a:pt x="742" y="0"/>
                      <a:pt x="41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 rot="10800000" flipH="1">
                <a:off x="6503031" y="5164753"/>
                <a:ext cx="20920" cy="1758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0" extrusionOk="0">
                    <a:moveTo>
                      <a:pt x="245" y="1"/>
                    </a:moveTo>
                    <a:cubicBezTo>
                      <a:pt x="102" y="1"/>
                      <a:pt x="0" y="123"/>
                      <a:pt x="0" y="265"/>
                    </a:cubicBezTo>
                    <a:cubicBezTo>
                      <a:pt x="14" y="398"/>
                      <a:pt x="132" y="479"/>
                      <a:pt x="252" y="479"/>
                    </a:cubicBezTo>
                    <a:cubicBezTo>
                      <a:pt x="315" y="479"/>
                      <a:pt x="379" y="457"/>
                      <a:pt x="428" y="407"/>
                    </a:cubicBezTo>
                    <a:cubicBezTo>
                      <a:pt x="570" y="245"/>
                      <a:pt x="448" y="1"/>
                      <a:pt x="24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 rot="10800000" flipH="1">
                <a:off x="7719176" y="5155447"/>
                <a:ext cx="37114" cy="3198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3" extrusionOk="0">
                    <a:moveTo>
                      <a:pt x="571" y="1"/>
                    </a:moveTo>
                    <a:cubicBezTo>
                      <a:pt x="461" y="1"/>
                      <a:pt x="349" y="44"/>
                      <a:pt x="260" y="140"/>
                    </a:cubicBezTo>
                    <a:cubicBezTo>
                      <a:pt x="1" y="418"/>
                      <a:pt x="210" y="873"/>
                      <a:pt x="581" y="873"/>
                    </a:cubicBezTo>
                    <a:cubicBezTo>
                      <a:pt x="589" y="873"/>
                      <a:pt x="597" y="872"/>
                      <a:pt x="606" y="872"/>
                    </a:cubicBezTo>
                    <a:cubicBezTo>
                      <a:pt x="829" y="852"/>
                      <a:pt x="1012" y="648"/>
                      <a:pt x="1012" y="424"/>
                    </a:cubicBezTo>
                    <a:cubicBezTo>
                      <a:pt x="999" y="168"/>
                      <a:pt x="788" y="1"/>
                      <a:pt x="5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 rot="10800000" flipH="1">
                <a:off x="6113867" y="5178566"/>
                <a:ext cx="16450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99" extrusionOk="0">
                    <a:moveTo>
                      <a:pt x="255" y="0"/>
                    </a:moveTo>
                    <a:cubicBezTo>
                      <a:pt x="201" y="0"/>
                      <a:pt x="145" y="23"/>
                      <a:pt x="102" y="73"/>
                    </a:cubicBezTo>
                    <a:cubicBezTo>
                      <a:pt x="1" y="195"/>
                      <a:pt x="82" y="398"/>
                      <a:pt x="265" y="398"/>
                    </a:cubicBezTo>
                    <a:cubicBezTo>
                      <a:pt x="367" y="398"/>
                      <a:pt x="448" y="297"/>
                      <a:pt x="448" y="195"/>
                    </a:cubicBezTo>
                    <a:cubicBezTo>
                      <a:pt x="448" y="76"/>
                      <a:pt x="354" y="0"/>
                      <a:pt x="25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 rot="10800000" flipH="1">
                <a:off x="6597702" y="5178089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65" y="1"/>
                    </a:moveTo>
                    <a:cubicBezTo>
                      <a:pt x="123" y="1"/>
                      <a:pt x="1" y="103"/>
                      <a:pt x="1" y="245"/>
                    </a:cubicBezTo>
                    <a:cubicBezTo>
                      <a:pt x="1" y="398"/>
                      <a:pt x="133" y="503"/>
                      <a:pt x="269" y="503"/>
                    </a:cubicBezTo>
                    <a:cubicBezTo>
                      <a:pt x="332" y="503"/>
                      <a:pt x="397" y="480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 rot="10800000" flipH="1">
                <a:off x="7455422" y="5170066"/>
                <a:ext cx="29127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58" extrusionOk="0">
                    <a:moveTo>
                      <a:pt x="406" y="1"/>
                    </a:moveTo>
                    <a:cubicBezTo>
                      <a:pt x="204" y="1"/>
                      <a:pt x="0" y="139"/>
                      <a:pt x="11" y="403"/>
                    </a:cubicBezTo>
                    <a:cubicBezTo>
                      <a:pt x="21" y="640"/>
                      <a:pt x="208" y="757"/>
                      <a:pt x="395" y="757"/>
                    </a:cubicBezTo>
                    <a:cubicBezTo>
                      <a:pt x="594" y="757"/>
                      <a:pt x="795" y="625"/>
                      <a:pt x="784" y="362"/>
                    </a:cubicBezTo>
                    <a:cubicBezTo>
                      <a:pt x="774" y="118"/>
                      <a:pt x="591" y="1"/>
                      <a:pt x="406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 rot="10800000" flipH="1">
                <a:off x="6692410" y="519109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265" y="1"/>
                    </a:moveTo>
                    <a:cubicBezTo>
                      <a:pt x="122" y="1"/>
                      <a:pt x="0" y="143"/>
                      <a:pt x="20" y="285"/>
                    </a:cubicBezTo>
                    <a:cubicBezTo>
                      <a:pt x="33" y="429"/>
                      <a:pt x="146" y="514"/>
                      <a:pt x="263" y="514"/>
                    </a:cubicBezTo>
                    <a:cubicBezTo>
                      <a:pt x="329" y="514"/>
                      <a:pt x="396" y="487"/>
                      <a:pt x="448" y="428"/>
                    </a:cubicBezTo>
                    <a:cubicBezTo>
                      <a:pt x="610" y="265"/>
                      <a:pt x="488" y="1"/>
                      <a:pt x="26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 rot="10800000" flipH="1">
                <a:off x="7361117" y="5183768"/>
                <a:ext cx="31142" cy="261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7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80"/>
                      <a:pt x="183" y="715"/>
                      <a:pt x="361" y="715"/>
                    </a:cubicBezTo>
                    <a:cubicBezTo>
                      <a:pt x="456" y="715"/>
                      <a:pt x="554" y="677"/>
                      <a:pt x="632" y="592"/>
                    </a:cubicBezTo>
                    <a:cubicBezTo>
                      <a:pt x="850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 rot="10800000" flipH="1">
                <a:off x="7631246" y="5179995"/>
                <a:ext cx="36308" cy="30849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42" extrusionOk="0">
                    <a:moveTo>
                      <a:pt x="435" y="0"/>
                    </a:moveTo>
                    <a:cubicBezTo>
                      <a:pt x="214" y="0"/>
                      <a:pt x="0" y="177"/>
                      <a:pt x="14" y="433"/>
                    </a:cubicBezTo>
                    <a:cubicBezTo>
                      <a:pt x="14" y="664"/>
                      <a:pt x="198" y="841"/>
                      <a:pt x="425" y="841"/>
                    </a:cubicBezTo>
                    <a:cubicBezTo>
                      <a:pt x="437" y="841"/>
                      <a:pt x="450" y="841"/>
                      <a:pt x="462" y="840"/>
                    </a:cubicBezTo>
                    <a:cubicBezTo>
                      <a:pt x="828" y="819"/>
                      <a:pt x="991" y="372"/>
                      <a:pt x="706" y="107"/>
                    </a:cubicBezTo>
                    <a:cubicBezTo>
                      <a:pt x="626" y="33"/>
                      <a:pt x="530" y="0"/>
                      <a:pt x="43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 rot="10800000" flipH="1">
                <a:off x="6207073" y="5197947"/>
                <a:ext cx="17916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0" extrusionOk="0">
                    <a:moveTo>
                      <a:pt x="281" y="1"/>
                    </a:moveTo>
                    <a:cubicBezTo>
                      <a:pt x="223" y="1"/>
                      <a:pt x="165" y="23"/>
                      <a:pt x="122" y="73"/>
                    </a:cubicBezTo>
                    <a:cubicBezTo>
                      <a:pt x="0" y="195"/>
                      <a:pt x="102" y="419"/>
                      <a:pt x="285" y="419"/>
                    </a:cubicBezTo>
                    <a:cubicBezTo>
                      <a:pt x="407" y="399"/>
                      <a:pt x="488" y="317"/>
                      <a:pt x="488" y="195"/>
                    </a:cubicBezTo>
                    <a:cubicBezTo>
                      <a:pt x="488" y="77"/>
                      <a:pt x="386" y="1"/>
                      <a:pt x="281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 rot="10800000" flipH="1">
                <a:off x="7265713" y="5194540"/>
                <a:ext cx="2964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5" extrusionOk="0">
                    <a:moveTo>
                      <a:pt x="352" y="0"/>
                    </a:moveTo>
                    <a:cubicBezTo>
                      <a:pt x="343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0" y="347"/>
                    </a:cubicBezTo>
                    <a:cubicBezTo>
                      <a:pt x="13" y="559"/>
                      <a:pt x="182" y="685"/>
                      <a:pt x="354" y="685"/>
                    </a:cubicBezTo>
                    <a:cubicBezTo>
                      <a:pt x="446" y="685"/>
                      <a:pt x="540" y="649"/>
                      <a:pt x="611" y="571"/>
                    </a:cubicBezTo>
                    <a:cubicBezTo>
                      <a:pt x="809" y="353"/>
                      <a:pt x="660" y="0"/>
                      <a:pt x="35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 rot="10800000" flipH="1">
                <a:off x="6787814" y="5198716"/>
                <a:ext cx="25646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72" extrusionOk="0">
                    <a:moveTo>
                      <a:pt x="303" y="0"/>
                    </a:moveTo>
                    <a:cubicBezTo>
                      <a:pt x="291" y="0"/>
                      <a:pt x="278" y="1"/>
                      <a:pt x="265" y="2"/>
                    </a:cubicBezTo>
                    <a:cubicBezTo>
                      <a:pt x="123" y="22"/>
                      <a:pt x="1" y="145"/>
                      <a:pt x="1" y="307"/>
                    </a:cubicBezTo>
                    <a:cubicBezTo>
                      <a:pt x="21" y="450"/>
                      <a:pt x="143" y="572"/>
                      <a:pt x="306" y="572"/>
                    </a:cubicBezTo>
                    <a:cubicBezTo>
                      <a:pt x="700" y="572"/>
                      <a:pt x="674" y="0"/>
                      <a:pt x="30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 rot="10800000" flipH="1">
                <a:off x="6883255" y="5204652"/>
                <a:ext cx="2539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92" extrusionOk="0">
                    <a:moveTo>
                      <a:pt x="285" y="1"/>
                    </a:moveTo>
                    <a:cubicBezTo>
                      <a:pt x="122" y="21"/>
                      <a:pt x="0" y="143"/>
                      <a:pt x="21" y="306"/>
                    </a:cubicBezTo>
                    <a:cubicBezTo>
                      <a:pt x="21" y="479"/>
                      <a:pt x="160" y="591"/>
                      <a:pt x="302" y="591"/>
                    </a:cubicBezTo>
                    <a:cubicBezTo>
                      <a:pt x="377" y="591"/>
                      <a:pt x="453" y="560"/>
                      <a:pt x="509" y="489"/>
                    </a:cubicBezTo>
                    <a:cubicBezTo>
                      <a:pt x="692" y="306"/>
                      <a:pt x="550" y="1"/>
                      <a:pt x="28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 rot="10800000" flipH="1">
                <a:off x="7170273" y="5201684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344" y="0"/>
                    </a:moveTo>
                    <a:cubicBezTo>
                      <a:pt x="167" y="0"/>
                      <a:pt x="0" y="143"/>
                      <a:pt x="0" y="355"/>
                    </a:cubicBezTo>
                    <a:cubicBezTo>
                      <a:pt x="21" y="538"/>
                      <a:pt x="184" y="680"/>
                      <a:pt x="367" y="680"/>
                    </a:cubicBezTo>
                    <a:cubicBezTo>
                      <a:pt x="652" y="660"/>
                      <a:pt x="794" y="294"/>
                      <a:pt x="570" y="90"/>
                    </a:cubicBezTo>
                    <a:cubicBezTo>
                      <a:pt x="502" y="28"/>
                      <a:pt x="422" y="0"/>
                      <a:pt x="344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 rot="10800000" flipH="1">
                <a:off x="6979428" y="5206923"/>
                <a:ext cx="22386" cy="216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91" extrusionOk="0">
                    <a:moveTo>
                      <a:pt x="303" y="1"/>
                    </a:moveTo>
                    <a:cubicBezTo>
                      <a:pt x="151" y="1"/>
                      <a:pt x="0" y="98"/>
                      <a:pt x="0" y="286"/>
                    </a:cubicBezTo>
                    <a:cubicBezTo>
                      <a:pt x="0" y="469"/>
                      <a:pt x="143" y="591"/>
                      <a:pt x="326" y="591"/>
                    </a:cubicBezTo>
                    <a:cubicBezTo>
                      <a:pt x="489" y="571"/>
                      <a:pt x="611" y="428"/>
                      <a:pt x="611" y="265"/>
                    </a:cubicBezTo>
                    <a:cubicBezTo>
                      <a:pt x="591" y="87"/>
                      <a:pt x="446" y="1"/>
                      <a:pt x="30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 rot="10800000" flipH="1">
                <a:off x="7074832" y="5206190"/>
                <a:ext cx="27405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330" y="1"/>
                    </a:moveTo>
                    <a:cubicBezTo>
                      <a:pt x="322" y="1"/>
                      <a:pt x="314" y="1"/>
                      <a:pt x="306" y="2"/>
                    </a:cubicBezTo>
                    <a:cubicBezTo>
                      <a:pt x="123" y="2"/>
                      <a:pt x="1" y="144"/>
                      <a:pt x="1" y="327"/>
                    </a:cubicBezTo>
                    <a:cubicBezTo>
                      <a:pt x="14" y="515"/>
                      <a:pt x="169" y="632"/>
                      <a:pt x="325" y="632"/>
                    </a:cubicBezTo>
                    <a:cubicBezTo>
                      <a:pt x="406" y="632"/>
                      <a:pt x="488" y="600"/>
                      <a:pt x="550" y="531"/>
                    </a:cubicBezTo>
                    <a:cubicBezTo>
                      <a:pt x="748" y="333"/>
                      <a:pt x="600" y="1"/>
                      <a:pt x="330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 rot="10800000" flipH="1">
                <a:off x="7538040" y="5201684"/>
                <a:ext cx="34842" cy="3004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20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36"/>
                      <a:pt x="218" y="819"/>
                      <a:pt x="442" y="819"/>
                    </a:cubicBezTo>
                    <a:cubicBezTo>
                      <a:pt x="788" y="799"/>
                      <a:pt x="951" y="351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 rot="10800000" flipH="1">
                <a:off x="6300242" y="5215863"/>
                <a:ext cx="22898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9" extrusionOk="0">
                    <a:moveTo>
                      <a:pt x="326" y="0"/>
                    </a:moveTo>
                    <a:cubicBezTo>
                      <a:pt x="319" y="0"/>
                      <a:pt x="313" y="1"/>
                      <a:pt x="306" y="1"/>
                    </a:cubicBezTo>
                    <a:cubicBezTo>
                      <a:pt x="1" y="1"/>
                      <a:pt x="21" y="449"/>
                      <a:pt x="326" y="449"/>
                    </a:cubicBezTo>
                    <a:cubicBezTo>
                      <a:pt x="625" y="429"/>
                      <a:pt x="612" y="0"/>
                      <a:pt x="32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 rot="10800000" flipH="1">
                <a:off x="6397405" y="5232240"/>
                <a:ext cx="2066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90" extrusionOk="0">
                    <a:moveTo>
                      <a:pt x="244" y="1"/>
                    </a:moveTo>
                    <a:cubicBezTo>
                      <a:pt x="117" y="1"/>
                      <a:pt x="0" y="108"/>
                      <a:pt x="14" y="265"/>
                    </a:cubicBezTo>
                    <a:cubicBezTo>
                      <a:pt x="14" y="387"/>
                      <a:pt x="116" y="489"/>
                      <a:pt x="259" y="489"/>
                    </a:cubicBezTo>
                    <a:cubicBezTo>
                      <a:pt x="462" y="469"/>
                      <a:pt x="564" y="204"/>
                      <a:pt x="401" y="62"/>
                    </a:cubicBezTo>
                    <a:cubicBezTo>
                      <a:pt x="353" y="20"/>
                      <a:pt x="297" y="1"/>
                      <a:pt x="244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 rot="10800000" flipH="1">
                <a:off x="7444101" y="5221798"/>
                <a:ext cx="34110" cy="28577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0" extrusionOk="0">
                    <a:moveTo>
                      <a:pt x="410" y="0"/>
                    </a:moveTo>
                    <a:cubicBezTo>
                      <a:pt x="203" y="0"/>
                      <a:pt x="1" y="172"/>
                      <a:pt x="15" y="413"/>
                    </a:cubicBezTo>
                    <a:cubicBezTo>
                      <a:pt x="35" y="616"/>
                      <a:pt x="218" y="779"/>
                      <a:pt x="422" y="779"/>
                    </a:cubicBezTo>
                    <a:cubicBezTo>
                      <a:pt x="768" y="759"/>
                      <a:pt x="930" y="331"/>
                      <a:pt x="666" y="108"/>
                    </a:cubicBezTo>
                    <a:cubicBezTo>
                      <a:pt x="592" y="33"/>
                      <a:pt x="500" y="0"/>
                      <a:pt x="410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 rot="10800000" flipH="1">
                <a:off x="6488119" y="5246418"/>
                <a:ext cx="25866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10" extrusionOk="0">
                    <a:moveTo>
                      <a:pt x="366" y="0"/>
                    </a:moveTo>
                    <a:cubicBezTo>
                      <a:pt x="360" y="0"/>
                      <a:pt x="353" y="0"/>
                      <a:pt x="346" y="1"/>
                    </a:cubicBezTo>
                    <a:cubicBezTo>
                      <a:pt x="1" y="1"/>
                      <a:pt x="21" y="510"/>
                      <a:pt x="367" y="510"/>
                    </a:cubicBezTo>
                    <a:cubicBezTo>
                      <a:pt x="706" y="490"/>
                      <a:pt x="693" y="0"/>
                      <a:pt x="36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 rot="10800000" flipH="1">
                <a:off x="7350163" y="5238212"/>
                <a:ext cx="32607" cy="2810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7" extrusionOk="0">
                    <a:moveTo>
                      <a:pt x="395" y="0"/>
                    </a:moveTo>
                    <a:cubicBezTo>
                      <a:pt x="190" y="0"/>
                      <a:pt x="0" y="170"/>
                      <a:pt x="15" y="400"/>
                    </a:cubicBezTo>
                    <a:cubicBezTo>
                      <a:pt x="15" y="604"/>
                      <a:pt x="198" y="766"/>
                      <a:pt x="401" y="766"/>
                    </a:cubicBezTo>
                    <a:cubicBezTo>
                      <a:pt x="727" y="746"/>
                      <a:pt x="890" y="339"/>
                      <a:pt x="646" y="95"/>
                    </a:cubicBezTo>
                    <a:cubicBezTo>
                      <a:pt x="568" y="29"/>
                      <a:pt x="480" y="0"/>
                      <a:pt x="395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 rot="10800000" flipH="1">
                <a:off x="6587260" y="5257593"/>
                <a:ext cx="21653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5" extrusionOk="0">
                    <a:moveTo>
                      <a:pt x="255" y="1"/>
                    </a:moveTo>
                    <a:cubicBezTo>
                      <a:pt x="124" y="1"/>
                      <a:pt x="1" y="97"/>
                      <a:pt x="1" y="250"/>
                    </a:cubicBezTo>
                    <a:cubicBezTo>
                      <a:pt x="1" y="392"/>
                      <a:pt x="123" y="514"/>
                      <a:pt x="286" y="514"/>
                    </a:cubicBezTo>
                    <a:cubicBezTo>
                      <a:pt x="489" y="494"/>
                      <a:pt x="591" y="209"/>
                      <a:pt x="428" y="67"/>
                    </a:cubicBezTo>
                    <a:cubicBezTo>
                      <a:pt x="377" y="22"/>
                      <a:pt x="315" y="1"/>
                      <a:pt x="255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 rot="10800000" flipH="1">
                <a:off x="7255272" y="5252317"/>
                <a:ext cx="31325" cy="26379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20" extrusionOk="0">
                    <a:moveTo>
                      <a:pt x="377" y="1"/>
                    </a:moveTo>
                    <a:cubicBezTo>
                      <a:pt x="184" y="1"/>
                      <a:pt x="0" y="156"/>
                      <a:pt x="0" y="372"/>
                    </a:cubicBezTo>
                    <a:cubicBezTo>
                      <a:pt x="19" y="564"/>
                      <a:pt x="165" y="719"/>
                      <a:pt x="353" y="719"/>
                    </a:cubicBezTo>
                    <a:cubicBezTo>
                      <a:pt x="364" y="719"/>
                      <a:pt x="375" y="719"/>
                      <a:pt x="387" y="718"/>
                    </a:cubicBezTo>
                    <a:cubicBezTo>
                      <a:pt x="712" y="718"/>
                      <a:pt x="855" y="311"/>
                      <a:pt x="611" y="87"/>
                    </a:cubicBezTo>
                    <a:cubicBezTo>
                      <a:pt x="539" y="27"/>
                      <a:pt x="457" y="1"/>
                      <a:pt x="377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 rot="10800000" flipH="1">
                <a:off x="6682188" y="5267302"/>
                <a:ext cx="24401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58" extrusionOk="0">
                    <a:moveTo>
                      <a:pt x="293" y="0"/>
                    </a:moveTo>
                    <a:cubicBezTo>
                      <a:pt x="139" y="0"/>
                      <a:pt x="0" y="126"/>
                      <a:pt x="14" y="314"/>
                    </a:cubicBezTo>
                    <a:cubicBezTo>
                      <a:pt x="14" y="456"/>
                      <a:pt x="157" y="558"/>
                      <a:pt x="299" y="558"/>
                    </a:cubicBezTo>
                    <a:cubicBezTo>
                      <a:pt x="544" y="537"/>
                      <a:pt x="666" y="232"/>
                      <a:pt x="483" y="69"/>
                    </a:cubicBezTo>
                    <a:cubicBezTo>
                      <a:pt x="423" y="22"/>
                      <a:pt x="357" y="0"/>
                      <a:pt x="293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 rot="10800000" flipH="1">
                <a:off x="7160051" y="5262759"/>
                <a:ext cx="30372" cy="2561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99" extrusionOk="0">
                    <a:moveTo>
                      <a:pt x="372" y="0"/>
                    </a:moveTo>
                    <a:cubicBezTo>
                      <a:pt x="180" y="0"/>
                      <a:pt x="1" y="155"/>
                      <a:pt x="15" y="371"/>
                    </a:cubicBezTo>
                    <a:cubicBezTo>
                      <a:pt x="15" y="544"/>
                      <a:pt x="160" y="699"/>
                      <a:pt x="347" y="699"/>
                    </a:cubicBezTo>
                    <a:cubicBezTo>
                      <a:pt x="358" y="699"/>
                      <a:pt x="370" y="698"/>
                      <a:pt x="381" y="697"/>
                    </a:cubicBezTo>
                    <a:cubicBezTo>
                      <a:pt x="686" y="677"/>
                      <a:pt x="829" y="310"/>
                      <a:pt x="605" y="86"/>
                    </a:cubicBezTo>
                    <a:cubicBezTo>
                      <a:pt x="534" y="27"/>
                      <a:pt x="452" y="0"/>
                      <a:pt x="372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 rot="10800000" flipH="1">
                <a:off x="6777629" y="5272504"/>
                <a:ext cx="2513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2" extrusionOk="0">
                    <a:moveTo>
                      <a:pt x="296" y="0"/>
                    </a:moveTo>
                    <a:cubicBezTo>
                      <a:pt x="140" y="0"/>
                      <a:pt x="0" y="124"/>
                      <a:pt x="14" y="306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71"/>
                      <a:pt x="686" y="245"/>
                      <a:pt x="502" y="83"/>
                    </a:cubicBezTo>
                    <a:cubicBezTo>
                      <a:pt x="439" y="26"/>
                      <a:pt x="366" y="0"/>
                      <a:pt x="296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 rot="10800000" flipH="1">
                <a:off x="7064647" y="5270196"/>
                <a:ext cx="28870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" extrusionOk="0">
                    <a:moveTo>
                      <a:pt x="338" y="0"/>
                    </a:moveTo>
                    <a:cubicBezTo>
                      <a:pt x="162" y="0"/>
                      <a:pt x="0" y="143"/>
                      <a:pt x="14" y="355"/>
                    </a:cubicBezTo>
                    <a:cubicBezTo>
                      <a:pt x="14" y="527"/>
                      <a:pt x="157" y="662"/>
                      <a:pt x="325" y="662"/>
                    </a:cubicBezTo>
                    <a:cubicBezTo>
                      <a:pt x="337" y="662"/>
                      <a:pt x="349" y="662"/>
                      <a:pt x="360" y="660"/>
                    </a:cubicBezTo>
                    <a:cubicBezTo>
                      <a:pt x="665" y="640"/>
                      <a:pt x="788" y="274"/>
                      <a:pt x="564" y="91"/>
                    </a:cubicBezTo>
                    <a:cubicBezTo>
                      <a:pt x="495" y="28"/>
                      <a:pt x="415" y="0"/>
                      <a:pt x="33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 rot="10800000" flipH="1">
                <a:off x="6968986" y="5274006"/>
                <a:ext cx="27625" cy="2374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48" extrusionOk="0">
                    <a:moveTo>
                      <a:pt x="338" y="0"/>
                    </a:moveTo>
                    <a:cubicBezTo>
                      <a:pt x="163" y="0"/>
                      <a:pt x="0" y="141"/>
                      <a:pt x="0" y="342"/>
                    </a:cubicBezTo>
                    <a:cubicBezTo>
                      <a:pt x="21" y="505"/>
                      <a:pt x="163" y="648"/>
                      <a:pt x="346" y="648"/>
                    </a:cubicBezTo>
                    <a:cubicBezTo>
                      <a:pt x="631" y="627"/>
                      <a:pt x="753" y="281"/>
                      <a:pt x="550" y="78"/>
                    </a:cubicBezTo>
                    <a:cubicBezTo>
                      <a:pt x="484" y="24"/>
                      <a:pt x="410" y="0"/>
                      <a:pt x="338" y="0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 rot="10800000" flipH="1">
                <a:off x="6873033" y="5274739"/>
                <a:ext cx="26635" cy="2304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29" extrusionOk="0">
                    <a:moveTo>
                      <a:pt x="323" y="1"/>
                    </a:moveTo>
                    <a:cubicBezTo>
                      <a:pt x="158" y="1"/>
                      <a:pt x="0" y="137"/>
                      <a:pt x="15" y="323"/>
                    </a:cubicBezTo>
                    <a:cubicBezTo>
                      <a:pt x="35" y="506"/>
                      <a:pt x="178" y="628"/>
                      <a:pt x="340" y="628"/>
                    </a:cubicBezTo>
                    <a:cubicBezTo>
                      <a:pt x="605" y="608"/>
                      <a:pt x="727" y="262"/>
                      <a:pt x="523" y="79"/>
                    </a:cubicBezTo>
                    <a:cubicBezTo>
                      <a:pt x="463" y="25"/>
                      <a:pt x="393" y="1"/>
                      <a:pt x="323" y="1"/>
                    </a:cubicBezTo>
                    <a:close/>
                  </a:path>
                </a:pathLst>
              </a:custGeom>
              <a:solidFill>
                <a:srgbClr val="E2B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5"/>
          <p:cNvSpPr txBox="1">
            <a:spLocks noGrp="1"/>
          </p:cNvSpPr>
          <p:nvPr>
            <p:ph type="title"/>
          </p:nvPr>
        </p:nvSpPr>
        <p:spPr>
          <a:xfrm>
            <a:off x="1282274" y="296977"/>
            <a:ext cx="65793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7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bhaya Libre SemiBold"/>
              <a:buNone/>
              <a:defRPr sz="3400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762" name="Google Shape;762;p17"/>
          <p:cNvGrpSpPr/>
          <p:nvPr/>
        </p:nvGrpSpPr>
        <p:grpSpPr>
          <a:xfrm>
            <a:off x="-265511" y="-805862"/>
            <a:ext cx="10759623" cy="7368049"/>
            <a:chOff x="-265511" y="-805862"/>
            <a:chExt cx="10759623" cy="7368049"/>
          </a:xfrm>
        </p:grpSpPr>
        <p:grpSp>
          <p:nvGrpSpPr>
            <p:cNvPr id="763" name="Google Shape;763;p17"/>
            <p:cNvGrpSpPr/>
            <p:nvPr/>
          </p:nvGrpSpPr>
          <p:grpSpPr>
            <a:xfrm>
              <a:off x="6210350" y="-805862"/>
              <a:ext cx="4283762" cy="2371713"/>
              <a:chOff x="6210350" y="-805862"/>
              <a:chExt cx="4283762" cy="2371713"/>
            </a:xfrm>
          </p:grpSpPr>
          <p:sp>
            <p:nvSpPr>
              <p:cNvPr id="764" name="Google Shape;764;p17"/>
              <p:cNvSpPr/>
              <p:nvPr/>
            </p:nvSpPr>
            <p:spPr>
              <a:xfrm>
                <a:off x="7446500" y="-805862"/>
                <a:ext cx="3047612" cy="2371713"/>
              </a:xfrm>
              <a:custGeom>
                <a:avLst/>
                <a:gdLst/>
                <a:ahLst/>
                <a:cxnLst/>
                <a:rect l="l" t="t" r="r" b="b"/>
                <a:pathLst>
                  <a:path w="78375" h="60993" extrusionOk="0">
                    <a:moveTo>
                      <a:pt x="41217" y="0"/>
                    </a:moveTo>
                    <a:cubicBezTo>
                      <a:pt x="37289" y="0"/>
                      <a:pt x="33408" y="745"/>
                      <a:pt x="30147" y="2852"/>
                    </a:cubicBezTo>
                    <a:cubicBezTo>
                      <a:pt x="27734" y="4408"/>
                      <a:pt x="25559" y="6726"/>
                      <a:pt x="22701" y="6964"/>
                    </a:cubicBezTo>
                    <a:cubicBezTo>
                      <a:pt x="22535" y="6978"/>
                      <a:pt x="22370" y="6985"/>
                      <a:pt x="22205" y="6985"/>
                    </a:cubicBezTo>
                    <a:cubicBezTo>
                      <a:pt x="20153" y="6985"/>
                      <a:pt x="18223" y="5928"/>
                      <a:pt x="16415" y="4884"/>
                    </a:cubicBezTo>
                    <a:cubicBezTo>
                      <a:pt x="13434" y="3176"/>
                      <a:pt x="9570" y="200"/>
                      <a:pt x="6124" y="200"/>
                    </a:cubicBezTo>
                    <a:cubicBezTo>
                      <a:pt x="4283" y="200"/>
                      <a:pt x="2563" y="1049"/>
                      <a:pt x="1159" y="3392"/>
                    </a:cubicBezTo>
                    <a:cubicBezTo>
                      <a:pt x="0" y="5408"/>
                      <a:pt x="32" y="7884"/>
                      <a:pt x="1254" y="9869"/>
                    </a:cubicBezTo>
                    <a:cubicBezTo>
                      <a:pt x="3461" y="13361"/>
                      <a:pt x="8700" y="14044"/>
                      <a:pt x="10716" y="17663"/>
                    </a:cubicBezTo>
                    <a:cubicBezTo>
                      <a:pt x="12081" y="20108"/>
                      <a:pt x="11541" y="23188"/>
                      <a:pt x="10494" y="25791"/>
                    </a:cubicBezTo>
                    <a:cubicBezTo>
                      <a:pt x="9430" y="28411"/>
                      <a:pt x="7922" y="30840"/>
                      <a:pt x="7414" y="33602"/>
                    </a:cubicBezTo>
                    <a:cubicBezTo>
                      <a:pt x="6043" y="40761"/>
                      <a:pt x="11614" y="47133"/>
                      <a:pt x="18555" y="47133"/>
                    </a:cubicBezTo>
                    <a:cubicBezTo>
                      <a:pt x="19248" y="47133"/>
                      <a:pt x="19955" y="47069"/>
                      <a:pt x="20669" y="46937"/>
                    </a:cubicBezTo>
                    <a:cubicBezTo>
                      <a:pt x="22959" y="46508"/>
                      <a:pt x="25215" y="45380"/>
                      <a:pt x="27484" y="45380"/>
                    </a:cubicBezTo>
                    <a:cubicBezTo>
                      <a:pt x="27905" y="45380"/>
                      <a:pt x="28327" y="45419"/>
                      <a:pt x="28750" y="45508"/>
                    </a:cubicBezTo>
                    <a:cubicBezTo>
                      <a:pt x="32798" y="46381"/>
                      <a:pt x="34417" y="51128"/>
                      <a:pt x="36894" y="54462"/>
                    </a:cubicBezTo>
                    <a:cubicBezTo>
                      <a:pt x="40105" y="58823"/>
                      <a:pt x="45549" y="60992"/>
                      <a:pt x="51016" y="60992"/>
                    </a:cubicBezTo>
                    <a:cubicBezTo>
                      <a:pt x="53250" y="60992"/>
                      <a:pt x="55488" y="60630"/>
                      <a:pt x="57579" y="59907"/>
                    </a:cubicBezTo>
                    <a:cubicBezTo>
                      <a:pt x="64802" y="57398"/>
                      <a:pt x="70342" y="51334"/>
                      <a:pt x="73803" y="44524"/>
                    </a:cubicBezTo>
                    <a:cubicBezTo>
                      <a:pt x="76708" y="38825"/>
                      <a:pt x="78375" y="32300"/>
                      <a:pt x="77438" y="25966"/>
                    </a:cubicBezTo>
                    <a:cubicBezTo>
                      <a:pt x="76391" y="18933"/>
                      <a:pt x="72136" y="12599"/>
                      <a:pt x="66501" y="8281"/>
                    </a:cubicBezTo>
                    <a:cubicBezTo>
                      <a:pt x="60865" y="3947"/>
                      <a:pt x="53928" y="1503"/>
                      <a:pt x="46895" y="455"/>
                    </a:cubicBezTo>
                    <a:cubicBezTo>
                      <a:pt x="45035" y="175"/>
                      <a:pt x="43121" y="0"/>
                      <a:pt x="41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6210350" y="-99000"/>
                <a:ext cx="3429000" cy="1116525"/>
              </a:xfrm>
              <a:custGeom>
                <a:avLst/>
                <a:gdLst/>
                <a:ahLst/>
                <a:cxnLst/>
                <a:rect l="l" t="t" r="r" b="b"/>
                <a:pathLst>
                  <a:path w="137160" h="44661" extrusionOk="0">
                    <a:moveTo>
                      <a:pt x="0" y="0"/>
                    </a:moveTo>
                    <a:cubicBezTo>
                      <a:pt x="4054" y="5516"/>
                      <a:pt x="13889" y="29107"/>
                      <a:pt x="24322" y="33094"/>
                    </a:cubicBezTo>
                    <a:cubicBezTo>
                      <a:pt x="34755" y="37081"/>
                      <a:pt x="50505" y="21997"/>
                      <a:pt x="62599" y="23924"/>
                    </a:cubicBezTo>
                    <a:cubicBezTo>
                      <a:pt x="74694" y="25851"/>
                      <a:pt x="84462" y="44989"/>
                      <a:pt x="96889" y="44657"/>
                    </a:cubicBezTo>
                    <a:cubicBezTo>
                      <a:pt x="109316" y="44325"/>
                      <a:pt x="130448" y="25718"/>
                      <a:pt x="137160" y="21930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66" name="Google Shape;766;p17"/>
            <p:cNvGrpSpPr/>
            <p:nvPr/>
          </p:nvGrpSpPr>
          <p:grpSpPr>
            <a:xfrm>
              <a:off x="3498635" y="4379400"/>
              <a:ext cx="5910876" cy="1684007"/>
              <a:chOff x="4791327" y="3919371"/>
              <a:chExt cx="4838238" cy="1378413"/>
            </a:xfrm>
          </p:grpSpPr>
          <p:sp>
            <p:nvSpPr>
              <p:cNvPr id="767" name="Google Shape;767;p17"/>
              <p:cNvSpPr/>
              <p:nvPr/>
            </p:nvSpPr>
            <p:spPr>
              <a:xfrm rot="10800000" flipH="1">
                <a:off x="6771400" y="3919371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42" y="0"/>
                    </a:moveTo>
                    <a:cubicBezTo>
                      <a:pt x="21" y="0"/>
                      <a:pt x="1" y="41"/>
                      <a:pt x="1" y="6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102"/>
                      <a:pt x="103" y="82"/>
                      <a:pt x="103" y="61"/>
                    </a:cubicBezTo>
                    <a:cubicBezTo>
                      <a:pt x="103" y="21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10800000" flipH="1">
                <a:off x="6675263" y="3922376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20" y="61"/>
                      <a:pt x="20" y="82"/>
                      <a:pt x="41" y="82"/>
                    </a:cubicBezTo>
                    <a:cubicBezTo>
                      <a:pt x="61" y="61"/>
                      <a:pt x="81" y="61"/>
                      <a:pt x="81" y="41"/>
                    </a:cubicBezTo>
                    <a:cubicBezTo>
                      <a:pt x="81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 rot="10800000" flipH="1">
                <a:off x="6866255" y="3921899"/>
                <a:ext cx="5276" cy="348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5" extrusionOk="0">
                    <a:moveTo>
                      <a:pt x="78" y="0"/>
                    </a:moveTo>
                    <a:cubicBezTo>
                      <a:pt x="0" y="0"/>
                      <a:pt x="88" y="95"/>
                      <a:pt x="125" y="95"/>
                    </a:cubicBezTo>
                    <a:cubicBezTo>
                      <a:pt x="137" y="95"/>
                      <a:pt x="144" y="86"/>
                      <a:pt x="139" y="61"/>
                    </a:cubicBezTo>
                    <a:cubicBezTo>
                      <a:pt x="139" y="21"/>
                      <a:pt x="118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 rot="10800000" flipH="1">
                <a:off x="6962282" y="3925343"/>
                <a:ext cx="5972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4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82"/>
                    </a:cubicBezTo>
                    <a:cubicBezTo>
                      <a:pt x="0" y="123"/>
                      <a:pt x="41" y="163"/>
                      <a:pt x="82" y="163"/>
                    </a:cubicBezTo>
                    <a:cubicBezTo>
                      <a:pt x="122" y="143"/>
                      <a:pt x="163" y="123"/>
                      <a:pt x="163" y="82"/>
                    </a:cubicBezTo>
                    <a:cubicBezTo>
                      <a:pt x="163" y="41"/>
                      <a:pt x="122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rot="10800000" flipH="1">
                <a:off x="6580556" y="3930583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1" y="0"/>
                      <a:pt x="1" y="20"/>
                      <a:pt x="1" y="20"/>
                    </a:cubicBezTo>
                    <a:cubicBezTo>
                      <a:pt x="1" y="41"/>
                      <a:pt x="1" y="41"/>
                      <a:pt x="21" y="41"/>
                    </a:cubicBezTo>
                    <a:cubicBezTo>
                      <a:pt x="21" y="41"/>
                      <a:pt x="41" y="41"/>
                      <a:pt x="41" y="20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rot="10800000" flipH="1">
                <a:off x="7056696" y="3936298"/>
                <a:ext cx="7731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50" extrusionOk="0">
                    <a:moveTo>
                      <a:pt x="109" y="1"/>
                    </a:moveTo>
                    <a:cubicBezTo>
                      <a:pt x="1" y="16"/>
                      <a:pt x="116" y="149"/>
                      <a:pt x="178" y="149"/>
                    </a:cubicBezTo>
                    <a:cubicBezTo>
                      <a:pt x="197" y="149"/>
                      <a:pt x="211" y="136"/>
                      <a:pt x="211" y="102"/>
                    </a:cubicBezTo>
                    <a:cubicBezTo>
                      <a:pt x="211" y="41"/>
                      <a:pt x="150" y="1"/>
                      <a:pt x="1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rot="10800000" flipH="1">
                <a:off x="6485151" y="3943259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1"/>
                    </a:move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 rot="10800000" flipH="1">
                <a:off x="7152394" y="3947729"/>
                <a:ext cx="7474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4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02"/>
                    </a:cubicBezTo>
                    <a:cubicBezTo>
                      <a:pt x="0" y="163"/>
                      <a:pt x="61" y="204"/>
                      <a:pt x="102" y="204"/>
                    </a:cubicBezTo>
                    <a:cubicBezTo>
                      <a:pt x="163" y="204"/>
                      <a:pt x="204" y="14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 rot="10800000" flipH="1">
                <a:off x="7245709" y="3965608"/>
                <a:ext cx="9782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8" extrusionOk="0">
                    <a:moveTo>
                      <a:pt x="164" y="1"/>
                    </a:moveTo>
                    <a:cubicBezTo>
                      <a:pt x="155" y="1"/>
                      <a:pt x="147" y="2"/>
                      <a:pt x="139" y="5"/>
                    </a:cubicBezTo>
                    <a:cubicBezTo>
                      <a:pt x="1" y="5"/>
                      <a:pt x="153" y="168"/>
                      <a:pt x="227" y="168"/>
                    </a:cubicBezTo>
                    <a:cubicBezTo>
                      <a:pt x="251" y="168"/>
                      <a:pt x="266" y="151"/>
                      <a:pt x="261" y="106"/>
                    </a:cubicBezTo>
                    <a:cubicBezTo>
                      <a:pt x="261" y="54"/>
                      <a:pt x="215" y="1"/>
                      <a:pt x="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10800000" flipH="1">
                <a:off x="7340234" y="3981875"/>
                <a:ext cx="10845" cy="10002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3" extrusionOk="0">
                    <a:moveTo>
                      <a:pt x="166" y="1"/>
                    </a:moveTo>
                    <a:cubicBezTo>
                      <a:pt x="159" y="1"/>
                      <a:pt x="151" y="2"/>
                      <a:pt x="143" y="4"/>
                    </a:cubicBezTo>
                    <a:cubicBezTo>
                      <a:pt x="1" y="45"/>
                      <a:pt x="21" y="228"/>
                      <a:pt x="143" y="269"/>
                    </a:cubicBezTo>
                    <a:cubicBezTo>
                      <a:pt x="152" y="271"/>
                      <a:pt x="161" y="272"/>
                      <a:pt x="169" y="272"/>
                    </a:cubicBezTo>
                    <a:cubicBezTo>
                      <a:pt x="296" y="272"/>
                      <a:pt x="280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 rot="10800000" flipH="1">
                <a:off x="6665555" y="3989459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53" y="0"/>
                    </a:moveTo>
                    <a:cubicBezTo>
                      <a:pt x="49" y="0"/>
                      <a:pt x="45" y="2"/>
                      <a:pt x="41" y="6"/>
                    </a:cubicBezTo>
                    <a:cubicBezTo>
                      <a:pt x="21" y="6"/>
                      <a:pt x="0" y="26"/>
                      <a:pt x="0" y="47"/>
                    </a:cubicBezTo>
                    <a:cubicBezTo>
                      <a:pt x="0" y="67"/>
                      <a:pt x="21" y="87"/>
                      <a:pt x="41" y="87"/>
                    </a:cubicBezTo>
                    <a:cubicBezTo>
                      <a:pt x="82" y="87"/>
                      <a:pt x="102" y="67"/>
                      <a:pt x="102" y="47"/>
                    </a:cubicBezTo>
                    <a:cubicBezTo>
                      <a:pt x="86" y="30"/>
                      <a:pt x="69" y="0"/>
                      <a:pt x="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 rot="10800000" flipH="1">
                <a:off x="6760226" y="3990228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82" y="1"/>
                    </a:moveTo>
                    <a:cubicBezTo>
                      <a:pt x="1" y="1"/>
                      <a:pt x="1" y="123"/>
                      <a:pt x="82" y="123"/>
                    </a:cubicBezTo>
                    <a:cubicBezTo>
                      <a:pt x="123" y="123"/>
                      <a:pt x="143" y="103"/>
                      <a:pt x="143" y="62"/>
                    </a:cubicBezTo>
                    <a:cubicBezTo>
                      <a:pt x="143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 rot="10800000" flipH="1">
                <a:off x="6569381" y="3992463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1"/>
                    </a:moveTo>
                    <a:cubicBezTo>
                      <a:pt x="21" y="1"/>
                      <a:pt x="1" y="21"/>
                      <a:pt x="21" y="41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1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 rot="10800000" flipH="1">
                <a:off x="6856399" y="3995431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3"/>
                      <a:pt x="82" y="143"/>
                    </a:cubicBezTo>
                    <a:cubicBezTo>
                      <a:pt x="123" y="143"/>
                      <a:pt x="164" y="102"/>
                      <a:pt x="164" y="61"/>
                    </a:cubicBezTo>
                    <a:cubicBezTo>
                      <a:pt x="164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6474710" y="4000633"/>
                <a:ext cx="150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21" y="41"/>
                      <a:pt x="41" y="21"/>
                      <a:pt x="41" y="21"/>
                    </a:cubicBezTo>
                    <a:cubicBezTo>
                      <a:pt x="4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 rot="10800000" flipH="1">
                <a:off x="6951840" y="4004370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0"/>
                    </a:moveTo>
                    <a:cubicBezTo>
                      <a:pt x="41" y="0"/>
                      <a:pt x="0" y="61"/>
                      <a:pt x="0" y="102"/>
                    </a:cubicBezTo>
                    <a:cubicBezTo>
                      <a:pt x="0" y="143"/>
                      <a:pt x="41" y="183"/>
                      <a:pt x="82" y="183"/>
                    </a:cubicBezTo>
                    <a:cubicBezTo>
                      <a:pt x="143" y="183"/>
                      <a:pt x="183" y="143"/>
                      <a:pt x="183" y="102"/>
                    </a:cubicBezTo>
                    <a:cubicBezTo>
                      <a:pt x="183" y="41"/>
                      <a:pt x="14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 rot="10800000" flipH="1">
                <a:off x="7433440" y="4002026"/>
                <a:ext cx="12713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9" extrusionOk="0">
                    <a:moveTo>
                      <a:pt x="163" y="0"/>
                    </a:moveTo>
                    <a:cubicBezTo>
                      <a:pt x="82" y="0"/>
                      <a:pt x="1" y="82"/>
                      <a:pt x="21" y="163"/>
                    </a:cubicBezTo>
                    <a:cubicBezTo>
                      <a:pt x="21" y="218"/>
                      <a:pt x="70" y="289"/>
                      <a:pt x="138" y="289"/>
                    </a:cubicBezTo>
                    <a:cubicBezTo>
                      <a:pt x="146" y="289"/>
                      <a:pt x="155" y="288"/>
                      <a:pt x="163" y="285"/>
                    </a:cubicBezTo>
                    <a:cubicBezTo>
                      <a:pt x="346" y="265"/>
                      <a:pt x="326" y="21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 rot="10800000" flipH="1">
                <a:off x="6379269" y="401331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 rot="10800000" flipH="1">
                <a:off x="9585746" y="3981948"/>
                <a:ext cx="40081" cy="33707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0" extrusionOk="0">
                    <a:moveTo>
                      <a:pt x="627" y="1"/>
                    </a:moveTo>
                    <a:cubicBezTo>
                      <a:pt x="615" y="1"/>
                      <a:pt x="603" y="1"/>
                      <a:pt x="591" y="2"/>
                    </a:cubicBezTo>
                    <a:cubicBezTo>
                      <a:pt x="184" y="2"/>
                      <a:pt x="1" y="511"/>
                      <a:pt x="306" y="796"/>
                    </a:cubicBezTo>
                    <a:cubicBezTo>
                      <a:pt x="398" y="881"/>
                      <a:pt x="506" y="919"/>
                      <a:pt x="612" y="919"/>
                    </a:cubicBezTo>
                    <a:cubicBezTo>
                      <a:pt x="859" y="919"/>
                      <a:pt x="1094" y="714"/>
                      <a:pt x="1079" y="429"/>
                    </a:cubicBezTo>
                    <a:cubicBezTo>
                      <a:pt x="1060" y="197"/>
                      <a:pt x="874" y="1"/>
                      <a:pt x="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 rot="10800000" flipH="1">
                <a:off x="7046511" y="4017047"/>
                <a:ext cx="7511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5" extrusionOk="0">
                    <a:moveTo>
                      <a:pt x="102" y="1"/>
                    </a:moveTo>
                    <a:cubicBezTo>
                      <a:pt x="41" y="1"/>
                      <a:pt x="1" y="62"/>
                      <a:pt x="1" y="103"/>
                    </a:cubicBezTo>
                    <a:cubicBezTo>
                      <a:pt x="1" y="164"/>
                      <a:pt x="62" y="204"/>
                      <a:pt x="102" y="204"/>
                    </a:cubicBezTo>
                    <a:cubicBezTo>
                      <a:pt x="163" y="204"/>
                      <a:pt x="204" y="164"/>
                      <a:pt x="204" y="103"/>
                    </a:cubicBezTo>
                    <a:cubicBezTo>
                      <a:pt x="204" y="42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 rot="10800000" flipH="1">
                <a:off x="7526646" y="4023019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63" y="0"/>
                    </a:moveTo>
                    <a:cubicBezTo>
                      <a:pt x="82" y="0"/>
                      <a:pt x="0" y="81"/>
                      <a:pt x="20" y="163"/>
                    </a:cubicBezTo>
                    <a:cubicBezTo>
                      <a:pt x="20" y="244"/>
                      <a:pt x="102" y="326"/>
                      <a:pt x="183" y="326"/>
                    </a:cubicBezTo>
                    <a:cubicBezTo>
                      <a:pt x="265" y="305"/>
                      <a:pt x="346" y="244"/>
                      <a:pt x="326" y="142"/>
                    </a:cubicBezTo>
                    <a:cubicBezTo>
                      <a:pt x="326" y="61"/>
                      <a:pt x="244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 rot="10800000" flipH="1">
                <a:off x="7140450" y="4032545"/>
                <a:ext cx="8976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9" extrusionOk="0">
                    <a:moveTo>
                      <a:pt x="123" y="0"/>
                    </a:moveTo>
                    <a:cubicBezTo>
                      <a:pt x="62" y="0"/>
                      <a:pt x="1" y="61"/>
                      <a:pt x="1" y="122"/>
                    </a:cubicBezTo>
                    <a:cubicBezTo>
                      <a:pt x="18" y="175"/>
                      <a:pt x="51" y="228"/>
                      <a:pt x="112" y="228"/>
                    </a:cubicBezTo>
                    <a:cubicBezTo>
                      <a:pt x="122" y="228"/>
                      <a:pt x="132" y="227"/>
                      <a:pt x="143" y="224"/>
                    </a:cubicBezTo>
                    <a:cubicBezTo>
                      <a:pt x="204" y="224"/>
                      <a:pt x="245" y="183"/>
                      <a:pt x="245" y="102"/>
                    </a:cubicBezTo>
                    <a:cubicBezTo>
                      <a:pt x="24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10800000" flipH="1">
                <a:off x="9495545" y="4015069"/>
                <a:ext cx="3934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91" extrusionOk="0">
                    <a:moveTo>
                      <a:pt x="625" y="1"/>
                    </a:moveTo>
                    <a:cubicBezTo>
                      <a:pt x="613" y="1"/>
                      <a:pt x="602" y="1"/>
                      <a:pt x="591" y="2"/>
                    </a:cubicBezTo>
                    <a:cubicBezTo>
                      <a:pt x="184" y="22"/>
                      <a:pt x="1" y="511"/>
                      <a:pt x="306" y="775"/>
                    </a:cubicBezTo>
                    <a:cubicBezTo>
                      <a:pt x="398" y="855"/>
                      <a:pt x="505" y="890"/>
                      <a:pt x="608" y="890"/>
                    </a:cubicBezTo>
                    <a:cubicBezTo>
                      <a:pt x="849" y="890"/>
                      <a:pt x="1073" y="700"/>
                      <a:pt x="1059" y="429"/>
                    </a:cubicBezTo>
                    <a:cubicBezTo>
                      <a:pt x="1040" y="197"/>
                      <a:pt x="854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 rot="10800000" flipH="1">
                <a:off x="9569553" y="4016278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9" y="1"/>
                    </a:moveTo>
                    <a:cubicBezTo>
                      <a:pt x="511" y="1"/>
                      <a:pt x="381" y="52"/>
                      <a:pt x="280" y="167"/>
                    </a:cubicBezTo>
                    <a:cubicBezTo>
                      <a:pt x="1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7" y="961"/>
                    </a:cubicBezTo>
                    <a:cubicBezTo>
                      <a:pt x="931" y="940"/>
                      <a:pt x="1135" y="717"/>
                      <a:pt x="1114" y="452"/>
                    </a:cubicBezTo>
                    <a:cubicBezTo>
                      <a:pt x="1101" y="175"/>
                      <a:pt x="875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 rot="10800000" flipH="1">
                <a:off x="7617580" y="4045221"/>
                <a:ext cx="1568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51" extrusionOk="0">
                    <a:moveTo>
                      <a:pt x="224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36"/>
                      <a:pt x="202" y="350"/>
                      <a:pt x="244" y="350"/>
                    </a:cubicBezTo>
                    <a:cubicBezTo>
                      <a:pt x="339" y="350"/>
                      <a:pt x="428" y="276"/>
                      <a:pt x="428" y="163"/>
                    </a:cubicBezTo>
                    <a:cubicBezTo>
                      <a:pt x="408" y="6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10800000" flipH="1">
                <a:off x="7234388" y="4050607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43"/>
                    </a:cubicBezTo>
                    <a:cubicBezTo>
                      <a:pt x="21" y="224"/>
                      <a:pt x="82" y="265"/>
                      <a:pt x="143" y="265"/>
                    </a:cubicBezTo>
                    <a:cubicBezTo>
                      <a:pt x="224" y="265"/>
                      <a:pt x="285" y="204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 rot="10800000" flipH="1">
                <a:off x="6559672" y="40588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82"/>
                      <a:pt x="21" y="102"/>
                      <a:pt x="42" y="102"/>
                    </a:cubicBezTo>
                    <a:cubicBezTo>
                      <a:pt x="82" y="82"/>
                      <a:pt x="103" y="61"/>
                      <a:pt x="103" y="41"/>
                    </a:cubicBezTo>
                    <a:cubicBezTo>
                      <a:pt x="103" y="20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 rot="10800000" flipH="1">
                <a:off x="6655113" y="4059547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0"/>
                    </a:moveTo>
                    <a:cubicBezTo>
                      <a:pt x="21" y="0"/>
                      <a:pt x="1" y="21"/>
                      <a:pt x="1" y="61"/>
                    </a:cubicBezTo>
                    <a:cubicBezTo>
                      <a:pt x="1" y="102"/>
                      <a:pt x="31" y="123"/>
                      <a:pt x="62" y="123"/>
                    </a:cubicBezTo>
                    <a:cubicBezTo>
                      <a:pt x="92" y="123"/>
                      <a:pt x="123" y="102"/>
                      <a:pt x="123" y="61"/>
                    </a:cubicBezTo>
                    <a:cubicBezTo>
                      <a:pt x="123" y="21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 rot="10800000" flipH="1">
                <a:off x="6463389" y="4063174"/>
                <a:ext cx="3151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86" h="53" extrusionOk="0">
                    <a:moveTo>
                      <a:pt x="62" y="1"/>
                    </a:moveTo>
                    <a:cubicBezTo>
                      <a:pt x="57" y="1"/>
                      <a:pt x="51" y="3"/>
                      <a:pt x="45" y="9"/>
                    </a:cubicBezTo>
                    <a:cubicBezTo>
                      <a:pt x="0" y="9"/>
                      <a:pt x="42" y="52"/>
                      <a:pt x="68" y="52"/>
                    </a:cubicBezTo>
                    <a:cubicBezTo>
                      <a:pt x="78" y="52"/>
                      <a:pt x="85" y="46"/>
                      <a:pt x="85" y="29"/>
                    </a:cubicBezTo>
                    <a:cubicBezTo>
                      <a:pt x="85" y="15"/>
                      <a:pt x="75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 rot="10800000" flipH="1">
                <a:off x="6750554" y="4064749"/>
                <a:ext cx="5972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4" extrusionOk="0">
                    <a:moveTo>
                      <a:pt x="82" y="1"/>
                    </a:moveTo>
                    <a:cubicBezTo>
                      <a:pt x="21" y="1"/>
                      <a:pt x="0" y="21"/>
                      <a:pt x="0" y="82"/>
                    </a:cubicBezTo>
                    <a:cubicBezTo>
                      <a:pt x="0" y="123"/>
                      <a:pt x="41" y="143"/>
                      <a:pt x="82" y="143"/>
                    </a:cubicBezTo>
                    <a:cubicBezTo>
                      <a:pt x="163" y="123"/>
                      <a:pt x="16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 rot="10800000" flipH="1">
                <a:off x="6368095" y="4070721"/>
                <a:ext cx="2272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2" h="50" extrusionOk="0">
                    <a:moveTo>
                      <a:pt x="45" y="0"/>
                    </a:moveTo>
                    <a:cubicBezTo>
                      <a:pt x="43" y="0"/>
                      <a:pt x="41" y="3"/>
                      <a:pt x="41" y="9"/>
                    </a:cubicBezTo>
                    <a:cubicBezTo>
                      <a:pt x="21" y="9"/>
                      <a:pt x="21" y="9"/>
                      <a:pt x="21" y="29"/>
                    </a:cubicBezTo>
                    <a:cubicBezTo>
                      <a:pt x="0" y="29"/>
                      <a:pt x="21" y="49"/>
                      <a:pt x="41" y="49"/>
                    </a:cubicBezTo>
                    <a:cubicBezTo>
                      <a:pt x="41" y="29"/>
                      <a:pt x="61" y="29"/>
                      <a:pt x="61" y="29"/>
                    </a:cubicBezTo>
                    <a:cubicBezTo>
                      <a:pt x="61" y="15"/>
                      <a:pt x="51" y="0"/>
                      <a:pt x="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 rot="10800000" flipH="1">
                <a:off x="9405343" y="4045368"/>
                <a:ext cx="41803" cy="32094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6" extrusionOk="0">
                    <a:moveTo>
                      <a:pt x="550" y="0"/>
                    </a:moveTo>
                    <a:cubicBezTo>
                      <a:pt x="1" y="61"/>
                      <a:pt x="41" y="875"/>
                      <a:pt x="591" y="875"/>
                    </a:cubicBezTo>
                    <a:cubicBezTo>
                      <a:pt x="1140" y="814"/>
                      <a:pt x="1099" y="0"/>
                      <a:pt x="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 rot="10800000" flipH="1">
                <a:off x="6845958" y="4073725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2" y="1"/>
                      <a:pt x="1" y="62"/>
                      <a:pt x="1" y="103"/>
                    </a:cubicBezTo>
                    <a:cubicBezTo>
                      <a:pt x="1" y="143"/>
                      <a:pt x="42" y="184"/>
                      <a:pt x="82" y="184"/>
                    </a:cubicBezTo>
                    <a:cubicBezTo>
                      <a:pt x="143" y="184"/>
                      <a:pt x="184" y="143"/>
                      <a:pt x="184" y="103"/>
                    </a:cubicBezTo>
                    <a:cubicBezTo>
                      <a:pt x="184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 rot="10800000" flipH="1">
                <a:off x="7326825" y="4070721"/>
                <a:ext cx="13446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86" extrusionOk="0">
                    <a:moveTo>
                      <a:pt x="184" y="0"/>
                    </a:moveTo>
                    <a:cubicBezTo>
                      <a:pt x="1" y="21"/>
                      <a:pt x="21" y="285"/>
                      <a:pt x="184" y="285"/>
                    </a:cubicBezTo>
                    <a:cubicBezTo>
                      <a:pt x="367" y="265"/>
                      <a:pt x="347" y="21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 rot="10800000" flipH="1">
                <a:off x="7710786" y="4067277"/>
                <a:ext cx="16414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80" extrusionOk="0">
                    <a:moveTo>
                      <a:pt x="244" y="0"/>
                    </a:moveTo>
                    <a:cubicBezTo>
                      <a:pt x="82" y="0"/>
                      <a:pt x="0" y="204"/>
                      <a:pt x="122" y="326"/>
                    </a:cubicBezTo>
                    <a:cubicBezTo>
                      <a:pt x="160" y="363"/>
                      <a:pt x="205" y="380"/>
                      <a:pt x="250" y="380"/>
                    </a:cubicBezTo>
                    <a:cubicBezTo>
                      <a:pt x="350" y="380"/>
                      <a:pt x="448" y="296"/>
                      <a:pt x="448" y="184"/>
                    </a:cubicBezTo>
                    <a:cubicBezTo>
                      <a:pt x="428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 rot="10800000" flipH="1">
                <a:off x="6273423" y="4083398"/>
                <a:ext cx="37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extrusionOk="0">
                    <a:moveTo>
                      <a:pt x="0" y="20"/>
                    </a:move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 rot="10800000" flipH="1">
                <a:off x="9480853" y="4052072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1" y="0"/>
                    </a:moveTo>
                    <a:cubicBezTo>
                      <a:pt x="480" y="0"/>
                      <a:pt x="357" y="47"/>
                      <a:pt x="259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7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 rot="10800000" flipH="1">
                <a:off x="9553176" y="4050570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29" y="975"/>
                      <a:pt x="641" y="975"/>
                    </a:cubicBezTo>
                    <a:cubicBezTo>
                      <a:pt x="650" y="975"/>
                      <a:pt x="658" y="975"/>
                      <a:pt x="666" y="975"/>
                    </a:cubicBezTo>
                    <a:cubicBezTo>
                      <a:pt x="931" y="975"/>
                      <a:pt x="115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 rot="10800000" flipH="1">
                <a:off x="6940666" y="408563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02" y="1"/>
                    </a:moveTo>
                    <a:cubicBezTo>
                      <a:pt x="41" y="1"/>
                      <a:pt x="0" y="42"/>
                      <a:pt x="0" y="103"/>
                    </a:cubicBezTo>
                    <a:cubicBezTo>
                      <a:pt x="0" y="164"/>
                      <a:pt x="61" y="204"/>
                      <a:pt x="102" y="204"/>
                    </a:cubicBezTo>
                    <a:cubicBezTo>
                      <a:pt x="244" y="204"/>
                      <a:pt x="244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 rot="10800000" flipH="1">
                <a:off x="7419921" y="4094609"/>
                <a:ext cx="1300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5" extrusionOk="0">
                    <a:moveTo>
                      <a:pt x="186" y="1"/>
                    </a:moveTo>
                    <a:cubicBezTo>
                      <a:pt x="0" y="16"/>
                      <a:pt x="204" y="244"/>
                      <a:pt x="303" y="244"/>
                    </a:cubicBezTo>
                    <a:cubicBezTo>
                      <a:pt x="333" y="244"/>
                      <a:pt x="354" y="222"/>
                      <a:pt x="349" y="164"/>
                    </a:cubicBezTo>
                    <a:cubicBezTo>
                      <a:pt x="349" y="62"/>
                      <a:pt x="288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 rot="10800000" flipH="1">
                <a:off x="7803222" y="4088893"/>
                <a:ext cx="17916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1" extrusionOk="0">
                    <a:moveTo>
                      <a:pt x="285" y="1"/>
                    </a:moveTo>
                    <a:cubicBezTo>
                      <a:pt x="102" y="21"/>
                      <a:pt x="0" y="245"/>
                      <a:pt x="143" y="367"/>
                    </a:cubicBezTo>
                    <a:cubicBezTo>
                      <a:pt x="186" y="404"/>
                      <a:pt x="234" y="420"/>
                      <a:pt x="281" y="420"/>
                    </a:cubicBezTo>
                    <a:cubicBezTo>
                      <a:pt x="390" y="420"/>
                      <a:pt x="489" y="332"/>
                      <a:pt x="489" y="204"/>
                    </a:cubicBezTo>
                    <a:cubicBezTo>
                      <a:pt x="489" y="82"/>
                      <a:pt x="387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10800000" flipH="1">
                <a:off x="9313640" y="4073542"/>
                <a:ext cx="36344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1" extrusionOk="0">
                    <a:moveTo>
                      <a:pt x="584" y="0"/>
                    </a:moveTo>
                    <a:cubicBezTo>
                      <a:pt x="573" y="0"/>
                      <a:pt x="562" y="1"/>
                      <a:pt x="550" y="2"/>
                    </a:cubicBezTo>
                    <a:cubicBezTo>
                      <a:pt x="164" y="22"/>
                      <a:pt x="1" y="470"/>
                      <a:pt x="286" y="734"/>
                    </a:cubicBezTo>
                    <a:cubicBezTo>
                      <a:pt x="365" y="808"/>
                      <a:pt x="462" y="841"/>
                      <a:pt x="557" y="841"/>
                    </a:cubicBezTo>
                    <a:cubicBezTo>
                      <a:pt x="778" y="841"/>
                      <a:pt x="992" y="664"/>
                      <a:pt x="977" y="409"/>
                    </a:cubicBezTo>
                    <a:cubicBezTo>
                      <a:pt x="977" y="177"/>
                      <a:pt x="794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10800000" flipH="1">
                <a:off x="7033835" y="4101240"/>
                <a:ext cx="10295" cy="908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48" extrusionOk="0">
                    <a:moveTo>
                      <a:pt x="157" y="1"/>
                    </a:moveTo>
                    <a:cubicBezTo>
                      <a:pt x="153" y="1"/>
                      <a:pt x="148" y="1"/>
                      <a:pt x="143" y="2"/>
                    </a:cubicBezTo>
                    <a:cubicBezTo>
                      <a:pt x="1" y="22"/>
                      <a:pt x="1" y="226"/>
                      <a:pt x="143" y="246"/>
                    </a:cubicBezTo>
                    <a:cubicBezTo>
                      <a:pt x="148" y="247"/>
                      <a:pt x="153" y="247"/>
                      <a:pt x="157" y="247"/>
                    </a:cubicBezTo>
                    <a:cubicBezTo>
                      <a:pt x="281" y="24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 rot="10800000" flipH="1">
                <a:off x="9390432" y="4084130"/>
                <a:ext cx="38799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3" extrusionOk="0">
                    <a:moveTo>
                      <a:pt x="584" y="1"/>
                    </a:moveTo>
                    <a:cubicBezTo>
                      <a:pt x="469" y="1"/>
                      <a:pt x="353" y="44"/>
                      <a:pt x="265" y="139"/>
                    </a:cubicBezTo>
                    <a:cubicBezTo>
                      <a:pt x="1" y="444"/>
                      <a:pt x="224" y="912"/>
                      <a:pt x="631" y="912"/>
                    </a:cubicBezTo>
                    <a:cubicBezTo>
                      <a:pt x="876" y="892"/>
                      <a:pt x="1059" y="688"/>
                      <a:pt x="1059" y="444"/>
                    </a:cubicBezTo>
                    <a:cubicBezTo>
                      <a:pt x="1045" y="173"/>
                      <a:pt x="815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 rot="10800000" flipH="1">
                <a:off x="9464440" y="4087098"/>
                <a:ext cx="41584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56" extrusionOk="0">
                    <a:moveTo>
                      <a:pt x="627" y="0"/>
                    </a:moveTo>
                    <a:cubicBezTo>
                      <a:pt x="503" y="0"/>
                      <a:pt x="377" y="50"/>
                      <a:pt x="280" y="161"/>
                    </a:cubicBezTo>
                    <a:cubicBezTo>
                      <a:pt x="1" y="460"/>
                      <a:pt x="230" y="955"/>
                      <a:pt x="642" y="955"/>
                    </a:cubicBezTo>
                    <a:cubicBezTo>
                      <a:pt x="650" y="955"/>
                      <a:pt x="658" y="955"/>
                      <a:pt x="667" y="955"/>
                    </a:cubicBezTo>
                    <a:cubicBezTo>
                      <a:pt x="931" y="955"/>
                      <a:pt x="1135" y="731"/>
                      <a:pt x="1114" y="466"/>
                    </a:cubicBezTo>
                    <a:cubicBezTo>
                      <a:pt x="1101" y="185"/>
                      <a:pt x="867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10800000" flipH="1">
                <a:off x="7897893" y="4109483"/>
                <a:ext cx="20957" cy="1590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34" extrusionOk="0">
                    <a:moveTo>
                      <a:pt x="299" y="1"/>
                    </a:moveTo>
                    <a:cubicBezTo>
                      <a:pt x="282" y="1"/>
                      <a:pt x="264" y="2"/>
                      <a:pt x="245" y="6"/>
                    </a:cubicBezTo>
                    <a:cubicBezTo>
                      <a:pt x="1" y="26"/>
                      <a:pt x="1" y="413"/>
                      <a:pt x="265" y="433"/>
                    </a:cubicBezTo>
                    <a:cubicBezTo>
                      <a:pt x="572" y="433"/>
                      <a:pt x="572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 rot="10800000" flipH="1">
                <a:off x="7513969" y="4113514"/>
                <a:ext cx="13446" cy="1315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9" extrusionOk="0">
                    <a:moveTo>
                      <a:pt x="183" y="0"/>
                    </a:moveTo>
                    <a:cubicBezTo>
                      <a:pt x="82" y="20"/>
                      <a:pt x="0" y="102"/>
                      <a:pt x="21" y="183"/>
                    </a:cubicBezTo>
                    <a:cubicBezTo>
                      <a:pt x="21" y="303"/>
                      <a:pt x="103" y="359"/>
                      <a:pt x="188" y="359"/>
                    </a:cubicBezTo>
                    <a:cubicBezTo>
                      <a:pt x="276" y="359"/>
                      <a:pt x="366" y="298"/>
                      <a:pt x="366" y="183"/>
                    </a:cubicBezTo>
                    <a:cubicBezTo>
                      <a:pt x="346" y="82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 rot="10800000" flipH="1">
                <a:off x="7128506" y="4119192"/>
                <a:ext cx="10478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5" extrusionOk="0">
                    <a:moveTo>
                      <a:pt x="143" y="0"/>
                    </a:moveTo>
                    <a:cubicBezTo>
                      <a:pt x="62" y="0"/>
                      <a:pt x="1" y="61"/>
                      <a:pt x="21" y="143"/>
                    </a:cubicBezTo>
                    <a:cubicBezTo>
                      <a:pt x="21" y="204"/>
                      <a:pt x="82" y="265"/>
                      <a:pt x="143" y="265"/>
                    </a:cubicBezTo>
                    <a:cubicBezTo>
                      <a:pt x="225" y="265"/>
                      <a:pt x="286" y="204"/>
                      <a:pt x="286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rot="10800000" flipH="1">
                <a:off x="9221203" y="409889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30" y="0"/>
                    </a:moveTo>
                    <a:cubicBezTo>
                      <a:pt x="163" y="20"/>
                      <a:pt x="0" y="468"/>
                      <a:pt x="265" y="712"/>
                    </a:cubicBezTo>
                    <a:cubicBezTo>
                      <a:pt x="345" y="786"/>
                      <a:pt x="441" y="819"/>
                      <a:pt x="537" y="819"/>
                    </a:cubicBezTo>
                    <a:cubicBezTo>
                      <a:pt x="757" y="819"/>
                      <a:pt x="971" y="643"/>
                      <a:pt x="957" y="387"/>
                    </a:cubicBezTo>
                    <a:cubicBezTo>
                      <a:pt x="937" y="163"/>
                      <a:pt x="753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10800000" flipH="1">
                <a:off x="6453094" y="41288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2" y="102"/>
                      <a:pt x="102" y="82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 rot="10800000" flipH="1">
                <a:off x="6549267" y="4129561"/>
                <a:ext cx="5056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7" extrusionOk="0">
                    <a:moveTo>
                      <a:pt x="75" y="1"/>
                    </a:moveTo>
                    <a:cubicBezTo>
                      <a:pt x="70" y="1"/>
                      <a:pt x="66" y="1"/>
                      <a:pt x="61" y="3"/>
                    </a:cubicBezTo>
                    <a:cubicBezTo>
                      <a:pt x="20" y="3"/>
                      <a:pt x="0" y="43"/>
                      <a:pt x="0" y="64"/>
                    </a:cubicBezTo>
                    <a:cubicBezTo>
                      <a:pt x="0" y="104"/>
                      <a:pt x="20" y="125"/>
                      <a:pt x="61" y="125"/>
                    </a:cubicBezTo>
                    <a:cubicBezTo>
                      <a:pt x="66" y="126"/>
                      <a:pt x="70" y="127"/>
                      <a:pt x="75" y="127"/>
                    </a:cubicBezTo>
                    <a:cubicBezTo>
                      <a:pt x="138" y="127"/>
                      <a:pt x="138" y="1"/>
                      <a:pt x="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7"/>
              <p:cNvSpPr/>
              <p:nvPr/>
            </p:nvSpPr>
            <p:spPr>
              <a:xfrm rot="10800000" flipH="1">
                <a:off x="6357653" y="413260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62" y="8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 rot="10800000" flipH="1">
                <a:off x="6644671" y="4134104"/>
                <a:ext cx="600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60" y="1"/>
                    </a:moveTo>
                    <a:cubicBezTo>
                      <a:pt x="28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64" y="108"/>
                      <a:pt x="164" y="67"/>
                    </a:cubicBezTo>
                    <a:cubicBezTo>
                      <a:pt x="147" y="34"/>
                      <a:pt x="130" y="1"/>
                      <a:pt x="103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5" y="2"/>
                      <a:pt x="67" y="1"/>
                      <a:pt x="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 rot="10800000" flipH="1">
                <a:off x="6262212" y="4141798"/>
                <a:ext cx="2088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57" h="35" extrusionOk="0">
                    <a:moveTo>
                      <a:pt x="42" y="0"/>
                    </a:moveTo>
                    <a:cubicBezTo>
                      <a:pt x="21" y="0"/>
                      <a:pt x="1" y="21"/>
                      <a:pt x="21" y="21"/>
                    </a:cubicBezTo>
                    <a:cubicBezTo>
                      <a:pt x="16" y="31"/>
                      <a:pt x="16" y="35"/>
                      <a:pt x="19" y="35"/>
                    </a:cubicBezTo>
                    <a:cubicBezTo>
                      <a:pt x="26" y="35"/>
                      <a:pt x="57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 rot="10800000" flipH="1">
                <a:off x="7990330" y="4128865"/>
                <a:ext cx="19967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2" extrusionOk="0">
                    <a:moveTo>
                      <a:pt x="337" y="1"/>
                    </a:moveTo>
                    <a:cubicBezTo>
                      <a:pt x="327" y="1"/>
                      <a:pt x="317" y="2"/>
                      <a:pt x="306" y="3"/>
                    </a:cubicBezTo>
                    <a:cubicBezTo>
                      <a:pt x="103" y="3"/>
                      <a:pt x="1" y="248"/>
                      <a:pt x="164" y="390"/>
                    </a:cubicBezTo>
                    <a:cubicBezTo>
                      <a:pt x="207" y="433"/>
                      <a:pt x="259" y="452"/>
                      <a:pt x="310" y="452"/>
                    </a:cubicBezTo>
                    <a:cubicBezTo>
                      <a:pt x="429" y="452"/>
                      <a:pt x="544" y="349"/>
                      <a:pt x="530" y="207"/>
                    </a:cubicBezTo>
                    <a:cubicBezTo>
                      <a:pt x="530" y="95"/>
                      <a:pt x="445" y="1"/>
                      <a:pt x="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 rot="10800000" flipH="1">
                <a:off x="9299681" y="4114686"/>
                <a:ext cx="37847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8" extrusionOk="0">
                    <a:moveTo>
                      <a:pt x="580" y="1"/>
                    </a:moveTo>
                    <a:cubicBezTo>
                      <a:pt x="467" y="1"/>
                      <a:pt x="351" y="46"/>
                      <a:pt x="260" y="144"/>
                    </a:cubicBezTo>
                    <a:cubicBezTo>
                      <a:pt x="1" y="423"/>
                      <a:pt x="210" y="877"/>
                      <a:pt x="581" y="877"/>
                    </a:cubicBezTo>
                    <a:cubicBezTo>
                      <a:pt x="589" y="877"/>
                      <a:pt x="597" y="877"/>
                      <a:pt x="606" y="877"/>
                    </a:cubicBezTo>
                    <a:cubicBezTo>
                      <a:pt x="850" y="856"/>
                      <a:pt x="1033" y="653"/>
                      <a:pt x="1013" y="429"/>
                    </a:cubicBezTo>
                    <a:cubicBezTo>
                      <a:pt x="999" y="163"/>
                      <a:pt x="794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 rot="10800000" flipH="1">
                <a:off x="6740112" y="4142311"/>
                <a:ext cx="6741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8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0" y="143"/>
                      <a:pt x="41" y="184"/>
                      <a:pt x="82" y="184"/>
                    </a:cubicBezTo>
                    <a:cubicBezTo>
                      <a:pt x="143" y="184"/>
                      <a:pt x="183" y="143"/>
                      <a:pt x="183" y="82"/>
                    </a:cubicBezTo>
                    <a:cubicBezTo>
                      <a:pt x="183" y="41"/>
                      <a:pt x="14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 rot="10800000" flipH="1">
                <a:off x="7604903" y="4135093"/>
                <a:ext cx="16450" cy="1395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81" extrusionOk="0">
                    <a:moveTo>
                      <a:pt x="245" y="1"/>
                    </a:moveTo>
                    <a:cubicBezTo>
                      <a:pt x="82" y="1"/>
                      <a:pt x="1" y="225"/>
                      <a:pt x="123" y="326"/>
                    </a:cubicBezTo>
                    <a:cubicBezTo>
                      <a:pt x="160" y="364"/>
                      <a:pt x="205" y="380"/>
                      <a:pt x="250" y="380"/>
                    </a:cubicBezTo>
                    <a:cubicBezTo>
                      <a:pt x="351" y="380"/>
                      <a:pt x="448" y="297"/>
                      <a:pt x="44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 rot="10800000" flipH="1">
                <a:off x="7221455" y="4141798"/>
                <a:ext cx="11651" cy="7987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18" extrusionOk="0">
                    <a:moveTo>
                      <a:pt x="170" y="0"/>
                    </a:moveTo>
                    <a:cubicBezTo>
                      <a:pt x="1" y="16"/>
                      <a:pt x="181" y="218"/>
                      <a:pt x="270" y="218"/>
                    </a:cubicBezTo>
                    <a:cubicBezTo>
                      <a:pt x="299" y="218"/>
                      <a:pt x="318" y="197"/>
                      <a:pt x="313" y="143"/>
                    </a:cubicBezTo>
                    <a:cubicBezTo>
                      <a:pt x="313" y="61"/>
                      <a:pt x="252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 rot="10800000" flipH="1">
                <a:off x="9127998" y="4121244"/>
                <a:ext cx="34329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0" extrusionOk="0">
                    <a:moveTo>
                      <a:pt x="510" y="1"/>
                    </a:moveTo>
                    <a:cubicBezTo>
                      <a:pt x="164" y="21"/>
                      <a:pt x="1" y="449"/>
                      <a:pt x="265" y="693"/>
                    </a:cubicBezTo>
                    <a:cubicBezTo>
                      <a:pt x="346" y="767"/>
                      <a:pt x="440" y="800"/>
                      <a:pt x="531" y="800"/>
                    </a:cubicBezTo>
                    <a:cubicBezTo>
                      <a:pt x="740" y="800"/>
                      <a:pt x="937" y="628"/>
                      <a:pt x="937" y="388"/>
                    </a:cubicBezTo>
                    <a:cubicBezTo>
                      <a:pt x="917" y="164"/>
                      <a:pt x="733" y="1"/>
                      <a:pt x="5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 rot="10800000" flipH="1">
                <a:off x="6167541" y="415421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 rot="10800000" flipH="1">
                <a:off x="9375520" y="4121940"/>
                <a:ext cx="39568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4" extrusionOk="0">
                    <a:moveTo>
                      <a:pt x="624" y="0"/>
                    </a:moveTo>
                    <a:cubicBezTo>
                      <a:pt x="613" y="0"/>
                      <a:pt x="602" y="1"/>
                      <a:pt x="591" y="2"/>
                    </a:cubicBezTo>
                    <a:cubicBezTo>
                      <a:pt x="184" y="22"/>
                      <a:pt x="1" y="531"/>
                      <a:pt x="306" y="795"/>
                    </a:cubicBezTo>
                    <a:cubicBezTo>
                      <a:pt x="394" y="884"/>
                      <a:pt x="503" y="923"/>
                      <a:pt x="610" y="923"/>
                    </a:cubicBezTo>
                    <a:cubicBezTo>
                      <a:pt x="847" y="923"/>
                      <a:pt x="1079" y="730"/>
                      <a:pt x="1079" y="449"/>
                    </a:cubicBezTo>
                    <a:cubicBezTo>
                      <a:pt x="1060" y="197"/>
                      <a:pt x="855" y="0"/>
                      <a:pt x="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 rot="10800000" flipH="1">
                <a:off x="9447843" y="4120695"/>
                <a:ext cx="4253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95" extrusionOk="0">
                    <a:moveTo>
                      <a:pt x="654" y="1"/>
                    </a:moveTo>
                    <a:cubicBezTo>
                      <a:pt x="529" y="1"/>
                      <a:pt x="402" y="50"/>
                      <a:pt x="306" y="161"/>
                    </a:cubicBezTo>
                    <a:cubicBezTo>
                      <a:pt x="0" y="486"/>
                      <a:pt x="245" y="995"/>
                      <a:pt x="672" y="995"/>
                    </a:cubicBezTo>
                    <a:cubicBezTo>
                      <a:pt x="957" y="975"/>
                      <a:pt x="1160" y="751"/>
                      <a:pt x="1140" y="486"/>
                    </a:cubicBezTo>
                    <a:cubicBezTo>
                      <a:pt x="1140" y="190"/>
                      <a:pt x="900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 rot="10800000" flipH="1">
                <a:off x="6833940" y="4156746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0"/>
                    </a:moveTo>
                    <a:cubicBezTo>
                      <a:pt x="1" y="0"/>
                      <a:pt x="138" y="155"/>
                      <a:pt x="201" y="155"/>
                    </a:cubicBezTo>
                    <a:cubicBezTo>
                      <a:pt x="220" y="155"/>
                      <a:pt x="232" y="140"/>
                      <a:pt x="227" y="102"/>
                    </a:cubicBezTo>
                    <a:cubicBezTo>
                      <a:pt x="227" y="41"/>
                      <a:pt x="186" y="0"/>
                      <a:pt x="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 rot="10800000" flipH="1">
                <a:off x="8087273" y="4145791"/>
                <a:ext cx="1989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90" extrusionOk="0">
                    <a:moveTo>
                      <a:pt x="311" y="0"/>
                    </a:moveTo>
                    <a:cubicBezTo>
                      <a:pt x="290" y="0"/>
                      <a:pt x="268" y="5"/>
                      <a:pt x="244" y="15"/>
                    </a:cubicBezTo>
                    <a:cubicBezTo>
                      <a:pt x="0" y="96"/>
                      <a:pt x="21" y="422"/>
                      <a:pt x="265" y="483"/>
                    </a:cubicBezTo>
                    <a:cubicBezTo>
                      <a:pt x="282" y="488"/>
                      <a:pt x="299" y="490"/>
                      <a:pt x="314" y="490"/>
                    </a:cubicBezTo>
                    <a:cubicBezTo>
                      <a:pt x="542" y="490"/>
                      <a:pt x="520" y="0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 rot="10800000" flipH="1">
                <a:off x="9034828" y="4140918"/>
                <a:ext cx="32607" cy="2758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3" extrusionOk="0">
                    <a:moveTo>
                      <a:pt x="523" y="1"/>
                    </a:moveTo>
                    <a:cubicBezTo>
                      <a:pt x="512" y="1"/>
                      <a:pt x="500" y="1"/>
                      <a:pt x="489" y="3"/>
                    </a:cubicBezTo>
                    <a:cubicBezTo>
                      <a:pt x="143" y="3"/>
                      <a:pt x="0" y="430"/>
                      <a:pt x="245" y="654"/>
                    </a:cubicBezTo>
                    <a:cubicBezTo>
                      <a:pt x="319" y="722"/>
                      <a:pt x="409" y="753"/>
                      <a:pt x="497" y="753"/>
                    </a:cubicBezTo>
                    <a:cubicBezTo>
                      <a:pt x="697" y="753"/>
                      <a:pt x="889" y="595"/>
                      <a:pt x="875" y="369"/>
                    </a:cubicBezTo>
                    <a:cubicBezTo>
                      <a:pt x="875" y="158"/>
                      <a:pt x="712" y="1"/>
                      <a:pt x="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 rot="10800000" flipH="1">
                <a:off x="7315650" y="4162644"/>
                <a:ext cx="12970" cy="952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0" extrusionOk="0">
                    <a:moveTo>
                      <a:pt x="163" y="1"/>
                    </a:moveTo>
                    <a:cubicBezTo>
                      <a:pt x="82" y="21"/>
                      <a:pt x="0" y="82"/>
                      <a:pt x="21" y="184"/>
                    </a:cubicBezTo>
                    <a:cubicBezTo>
                      <a:pt x="21" y="238"/>
                      <a:pt x="40" y="259"/>
                      <a:pt x="67" y="259"/>
                    </a:cubicBezTo>
                    <a:cubicBezTo>
                      <a:pt x="161" y="259"/>
                      <a:pt x="353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 rot="10800000" flipH="1">
                <a:off x="7700344" y="4157002"/>
                <a:ext cx="15314" cy="1516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4" extrusionOk="0">
                    <a:moveTo>
                      <a:pt x="204" y="1"/>
                    </a:moveTo>
                    <a:cubicBezTo>
                      <a:pt x="82" y="1"/>
                      <a:pt x="0" y="103"/>
                      <a:pt x="0" y="225"/>
                    </a:cubicBezTo>
                    <a:cubicBezTo>
                      <a:pt x="10" y="352"/>
                      <a:pt x="109" y="413"/>
                      <a:pt x="207" y="413"/>
                    </a:cubicBezTo>
                    <a:cubicBezTo>
                      <a:pt x="313" y="413"/>
                      <a:pt x="418" y="342"/>
                      <a:pt x="407" y="204"/>
                    </a:cubicBezTo>
                    <a:cubicBezTo>
                      <a:pt x="407" y="82"/>
                      <a:pt x="306" y="1"/>
                      <a:pt x="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 rot="10800000" flipH="1">
                <a:off x="9208014" y="4142274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6" y="1"/>
                    </a:moveTo>
                    <a:cubicBezTo>
                      <a:pt x="448" y="1"/>
                      <a:pt x="341" y="42"/>
                      <a:pt x="259" y="131"/>
                    </a:cubicBezTo>
                    <a:cubicBezTo>
                      <a:pt x="0" y="409"/>
                      <a:pt x="208" y="843"/>
                      <a:pt x="560" y="843"/>
                    </a:cubicBezTo>
                    <a:cubicBezTo>
                      <a:pt x="568" y="843"/>
                      <a:pt x="576" y="843"/>
                      <a:pt x="584" y="843"/>
                    </a:cubicBezTo>
                    <a:cubicBezTo>
                      <a:pt x="808" y="843"/>
                      <a:pt x="991" y="639"/>
                      <a:pt x="991" y="416"/>
                    </a:cubicBezTo>
                    <a:cubicBezTo>
                      <a:pt x="978" y="159"/>
                      <a:pt x="767" y="1"/>
                      <a:pt x="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 rot="10800000" flipH="1">
                <a:off x="6928722" y="4169899"/>
                <a:ext cx="8976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45" extrusionOk="0">
                    <a:moveTo>
                      <a:pt x="123" y="1"/>
                    </a:moveTo>
                    <a:cubicBezTo>
                      <a:pt x="62" y="1"/>
                      <a:pt x="1" y="62"/>
                      <a:pt x="21" y="123"/>
                    </a:cubicBezTo>
                    <a:cubicBezTo>
                      <a:pt x="21" y="184"/>
                      <a:pt x="82" y="245"/>
                      <a:pt x="143" y="245"/>
                    </a:cubicBezTo>
                    <a:cubicBezTo>
                      <a:pt x="204" y="225"/>
                      <a:pt x="245" y="184"/>
                      <a:pt x="245" y="123"/>
                    </a:cubicBezTo>
                    <a:cubicBezTo>
                      <a:pt x="24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 rot="10800000" flipH="1">
                <a:off x="8178976" y="4160446"/>
                <a:ext cx="21653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5" extrusionOk="0">
                    <a:moveTo>
                      <a:pt x="357" y="1"/>
                    </a:moveTo>
                    <a:cubicBezTo>
                      <a:pt x="347" y="1"/>
                      <a:pt x="336" y="1"/>
                      <a:pt x="326" y="3"/>
                    </a:cubicBezTo>
                    <a:cubicBezTo>
                      <a:pt x="102" y="3"/>
                      <a:pt x="0" y="288"/>
                      <a:pt x="163" y="430"/>
                    </a:cubicBezTo>
                    <a:cubicBezTo>
                      <a:pt x="215" y="482"/>
                      <a:pt x="277" y="505"/>
                      <a:pt x="337" y="505"/>
                    </a:cubicBezTo>
                    <a:cubicBezTo>
                      <a:pt x="467" y="505"/>
                      <a:pt x="590" y="400"/>
                      <a:pt x="590" y="247"/>
                    </a:cubicBezTo>
                    <a:cubicBezTo>
                      <a:pt x="590" y="115"/>
                      <a:pt x="486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 rot="10800000" flipH="1">
                <a:off x="8940157" y="4157039"/>
                <a:ext cx="31875" cy="27038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8" extrusionOk="0">
                    <a:moveTo>
                      <a:pt x="488" y="0"/>
                    </a:moveTo>
                    <a:cubicBezTo>
                      <a:pt x="163" y="21"/>
                      <a:pt x="0" y="428"/>
                      <a:pt x="244" y="651"/>
                    </a:cubicBezTo>
                    <a:cubicBezTo>
                      <a:pt x="316" y="711"/>
                      <a:pt x="399" y="737"/>
                      <a:pt x="481" y="737"/>
                    </a:cubicBezTo>
                    <a:cubicBezTo>
                      <a:pt x="680" y="737"/>
                      <a:pt x="869" y="583"/>
                      <a:pt x="855" y="367"/>
                    </a:cubicBezTo>
                    <a:cubicBezTo>
                      <a:pt x="855" y="163"/>
                      <a:pt x="672" y="0"/>
                      <a:pt x="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 rot="10800000" flipH="1">
                <a:off x="9285539" y="4154218"/>
                <a:ext cx="38579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8" extrusionOk="0">
                    <a:moveTo>
                      <a:pt x="585" y="1"/>
                    </a:moveTo>
                    <a:cubicBezTo>
                      <a:pt x="468" y="1"/>
                      <a:pt x="350" y="46"/>
                      <a:pt x="259" y="144"/>
                    </a:cubicBezTo>
                    <a:cubicBezTo>
                      <a:pt x="0" y="443"/>
                      <a:pt x="209" y="898"/>
                      <a:pt x="581" y="898"/>
                    </a:cubicBezTo>
                    <a:cubicBezTo>
                      <a:pt x="589" y="898"/>
                      <a:pt x="597" y="898"/>
                      <a:pt x="605" y="897"/>
                    </a:cubicBezTo>
                    <a:cubicBezTo>
                      <a:pt x="849" y="897"/>
                      <a:pt x="1053" y="673"/>
                      <a:pt x="1032" y="429"/>
                    </a:cubicBezTo>
                    <a:cubicBezTo>
                      <a:pt x="1019" y="163"/>
                      <a:pt x="805" y="1"/>
                      <a:pt x="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 rot="10800000" flipH="1">
                <a:off x="9581277" y="4147989"/>
                <a:ext cx="48288" cy="4132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8" extrusionOk="0">
                    <a:moveTo>
                      <a:pt x="575" y="0"/>
                    </a:moveTo>
                    <a:cubicBezTo>
                      <a:pt x="567" y="0"/>
                      <a:pt x="559" y="1"/>
                      <a:pt x="550" y="1"/>
                    </a:cubicBezTo>
                    <a:cubicBezTo>
                      <a:pt x="245" y="21"/>
                      <a:pt x="1" y="286"/>
                      <a:pt x="21" y="591"/>
                    </a:cubicBezTo>
                    <a:cubicBezTo>
                      <a:pt x="35" y="912"/>
                      <a:pt x="303" y="1128"/>
                      <a:pt x="578" y="1128"/>
                    </a:cubicBezTo>
                    <a:cubicBezTo>
                      <a:pt x="721" y="1128"/>
                      <a:pt x="866" y="1069"/>
                      <a:pt x="978" y="937"/>
                    </a:cubicBezTo>
                    <a:cubicBezTo>
                      <a:pt x="1318" y="577"/>
                      <a:pt x="1048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 rot="10800000" flipH="1">
                <a:off x="8273648" y="4171804"/>
                <a:ext cx="23668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41" extrusionOk="0">
                    <a:moveTo>
                      <a:pt x="378" y="1"/>
                    </a:moveTo>
                    <a:cubicBezTo>
                      <a:pt x="367" y="1"/>
                      <a:pt x="357" y="1"/>
                      <a:pt x="346" y="3"/>
                    </a:cubicBezTo>
                    <a:cubicBezTo>
                      <a:pt x="102" y="3"/>
                      <a:pt x="0" y="308"/>
                      <a:pt x="184" y="471"/>
                    </a:cubicBezTo>
                    <a:cubicBezTo>
                      <a:pt x="232" y="519"/>
                      <a:pt x="292" y="540"/>
                      <a:pt x="353" y="540"/>
                    </a:cubicBezTo>
                    <a:cubicBezTo>
                      <a:pt x="498" y="540"/>
                      <a:pt x="646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10800000" flipH="1">
                <a:off x="9359327" y="4156453"/>
                <a:ext cx="40851" cy="3520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61" extrusionOk="0">
                    <a:moveTo>
                      <a:pt x="625" y="0"/>
                    </a:moveTo>
                    <a:cubicBezTo>
                      <a:pt x="499" y="0"/>
                      <a:pt x="373" y="52"/>
                      <a:pt x="280" y="167"/>
                    </a:cubicBezTo>
                    <a:cubicBezTo>
                      <a:pt x="1" y="466"/>
                      <a:pt x="230" y="961"/>
                      <a:pt x="623" y="961"/>
                    </a:cubicBezTo>
                    <a:cubicBezTo>
                      <a:pt x="630" y="961"/>
                      <a:pt x="638" y="961"/>
                      <a:pt x="646" y="960"/>
                    </a:cubicBezTo>
                    <a:cubicBezTo>
                      <a:pt x="911" y="940"/>
                      <a:pt x="1114" y="716"/>
                      <a:pt x="1114" y="451"/>
                    </a:cubicBezTo>
                    <a:cubicBezTo>
                      <a:pt x="1088" y="175"/>
                      <a:pt x="857" y="0"/>
                      <a:pt x="6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10800000" flipH="1">
                <a:off x="7791278" y="4178069"/>
                <a:ext cx="186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5" extrusionOk="0">
                    <a:moveTo>
                      <a:pt x="279" y="1"/>
                    </a:moveTo>
                    <a:cubicBezTo>
                      <a:pt x="225" y="1"/>
                      <a:pt x="170" y="21"/>
                      <a:pt x="123" y="68"/>
                    </a:cubicBezTo>
                    <a:cubicBezTo>
                      <a:pt x="1" y="210"/>
                      <a:pt x="103" y="434"/>
                      <a:pt x="306" y="434"/>
                    </a:cubicBezTo>
                    <a:cubicBezTo>
                      <a:pt x="408" y="434"/>
                      <a:pt x="510" y="332"/>
                      <a:pt x="510" y="210"/>
                    </a:cubicBezTo>
                    <a:cubicBezTo>
                      <a:pt x="496" y="87"/>
                      <a:pt x="390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10800000" flipH="1">
                <a:off x="7406585" y="4181806"/>
                <a:ext cx="14948" cy="128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0" extrusionOk="0">
                    <a:moveTo>
                      <a:pt x="256" y="0"/>
                    </a:moveTo>
                    <a:cubicBezTo>
                      <a:pt x="246" y="0"/>
                      <a:pt x="235" y="1"/>
                      <a:pt x="225" y="3"/>
                    </a:cubicBezTo>
                    <a:cubicBezTo>
                      <a:pt x="62" y="3"/>
                      <a:pt x="1" y="187"/>
                      <a:pt x="123" y="309"/>
                    </a:cubicBezTo>
                    <a:cubicBezTo>
                      <a:pt x="152" y="337"/>
                      <a:pt x="187" y="350"/>
                      <a:pt x="223" y="350"/>
                    </a:cubicBezTo>
                    <a:cubicBezTo>
                      <a:pt x="313" y="350"/>
                      <a:pt x="408" y="269"/>
                      <a:pt x="408" y="166"/>
                    </a:cubicBezTo>
                    <a:cubicBezTo>
                      <a:pt x="408" y="75"/>
                      <a:pt x="343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10800000" flipH="1">
                <a:off x="8845449" y="4169569"/>
                <a:ext cx="30629" cy="2575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03" extrusionOk="0">
                    <a:moveTo>
                      <a:pt x="500" y="0"/>
                    </a:moveTo>
                    <a:cubicBezTo>
                      <a:pt x="490" y="0"/>
                      <a:pt x="479" y="1"/>
                      <a:pt x="469" y="2"/>
                    </a:cubicBezTo>
                    <a:cubicBezTo>
                      <a:pt x="143" y="2"/>
                      <a:pt x="1" y="389"/>
                      <a:pt x="245" y="613"/>
                    </a:cubicBezTo>
                    <a:cubicBezTo>
                      <a:pt x="313" y="674"/>
                      <a:pt x="394" y="702"/>
                      <a:pt x="474" y="702"/>
                    </a:cubicBezTo>
                    <a:cubicBezTo>
                      <a:pt x="657" y="702"/>
                      <a:pt x="835" y="554"/>
                      <a:pt x="835" y="328"/>
                    </a:cubicBezTo>
                    <a:cubicBezTo>
                      <a:pt x="816" y="155"/>
                      <a:pt x="67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 rot="10800000" flipH="1">
                <a:off x="7022660" y="4189243"/>
                <a:ext cx="9709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5" extrusionOk="0">
                    <a:moveTo>
                      <a:pt x="143" y="0"/>
                    </a:moveTo>
                    <a:cubicBezTo>
                      <a:pt x="62" y="0"/>
                      <a:pt x="0" y="61"/>
                      <a:pt x="21" y="142"/>
                    </a:cubicBezTo>
                    <a:cubicBezTo>
                      <a:pt x="39" y="198"/>
                      <a:pt x="88" y="224"/>
                      <a:pt x="137" y="224"/>
                    </a:cubicBezTo>
                    <a:cubicBezTo>
                      <a:pt x="195" y="224"/>
                      <a:pt x="254" y="188"/>
                      <a:pt x="265" y="122"/>
                    </a:cubicBezTo>
                    <a:cubicBezTo>
                      <a:pt x="265" y="6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 rot="10800000" flipH="1">
                <a:off x="9115541" y="4167627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8" y="1"/>
                    </a:moveTo>
                    <a:cubicBezTo>
                      <a:pt x="431" y="1"/>
                      <a:pt x="322" y="41"/>
                      <a:pt x="239" y="131"/>
                    </a:cubicBezTo>
                    <a:cubicBezTo>
                      <a:pt x="0" y="390"/>
                      <a:pt x="190" y="824"/>
                      <a:pt x="541" y="824"/>
                    </a:cubicBezTo>
                    <a:cubicBezTo>
                      <a:pt x="549" y="824"/>
                      <a:pt x="557" y="823"/>
                      <a:pt x="565" y="823"/>
                    </a:cubicBezTo>
                    <a:cubicBezTo>
                      <a:pt x="789" y="803"/>
                      <a:pt x="972" y="619"/>
                      <a:pt x="951" y="396"/>
                    </a:cubicBezTo>
                    <a:cubicBezTo>
                      <a:pt x="951" y="154"/>
                      <a:pt x="747" y="1"/>
                      <a:pt x="5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 rot="10800000" flipH="1">
                <a:off x="8368319" y="4180267"/>
                <a:ext cx="25170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72" extrusionOk="0">
                    <a:moveTo>
                      <a:pt x="387" y="0"/>
                    </a:moveTo>
                    <a:cubicBezTo>
                      <a:pt x="123" y="21"/>
                      <a:pt x="1" y="326"/>
                      <a:pt x="204" y="489"/>
                    </a:cubicBezTo>
                    <a:cubicBezTo>
                      <a:pt x="261" y="546"/>
                      <a:pt x="330" y="571"/>
                      <a:pt x="397" y="571"/>
                    </a:cubicBezTo>
                    <a:cubicBezTo>
                      <a:pt x="546" y="571"/>
                      <a:pt x="686" y="447"/>
                      <a:pt x="672" y="265"/>
                    </a:cubicBezTo>
                    <a:cubicBezTo>
                      <a:pt x="672" y="122"/>
                      <a:pt x="530" y="0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 rot="10800000" flipH="1">
                <a:off x="6347211" y="4198952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41" y="1"/>
                      <a:pt x="1" y="21"/>
                      <a:pt x="21" y="62"/>
                    </a:cubicBezTo>
                    <a:cubicBezTo>
                      <a:pt x="21" y="82"/>
                      <a:pt x="41" y="102"/>
                      <a:pt x="62" y="102"/>
                    </a:cubicBezTo>
                    <a:cubicBezTo>
                      <a:pt x="82" y="102"/>
                      <a:pt x="102" y="82"/>
                      <a:pt x="102" y="6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 rot="10800000" flipH="1">
                <a:off x="6443385" y="4200344"/>
                <a:ext cx="4836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32" h="87" extrusionOk="0">
                    <a:moveTo>
                      <a:pt x="77" y="0"/>
                    </a:moveTo>
                    <a:cubicBezTo>
                      <a:pt x="73" y="0"/>
                      <a:pt x="68" y="1"/>
                      <a:pt x="62" y="2"/>
                    </a:cubicBezTo>
                    <a:cubicBezTo>
                      <a:pt x="21" y="2"/>
                      <a:pt x="1" y="23"/>
                      <a:pt x="1" y="63"/>
                    </a:cubicBezTo>
                    <a:cubicBezTo>
                      <a:pt x="5" y="80"/>
                      <a:pt x="14" y="86"/>
                      <a:pt x="25" y="86"/>
                    </a:cubicBezTo>
                    <a:cubicBezTo>
                      <a:pt x="65" y="86"/>
                      <a:pt x="132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 rot="10800000" flipH="1">
                <a:off x="8750045" y="4179241"/>
                <a:ext cx="29603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82" extrusionOk="0">
                    <a:moveTo>
                      <a:pt x="448" y="1"/>
                    </a:moveTo>
                    <a:cubicBezTo>
                      <a:pt x="143" y="21"/>
                      <a:pt x="0" y="388"/>
                      <a:pt x="224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6" y="681"/>
                      <a:pt x="808" y="538"/>
                      <a:pt x="794" y="326"/>
                    </a:cubicBezTo>
                    <a:cubicBezTo>
                      <a:pt x="794" y="143"/>
                      <a:pt x="631" y="1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 rot="10800000" flipH="1">
                <a:off x="6251807" y="4202689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0" y="0"/>
                      <a:pt x="0" y="82"/>
                      <a:pt x="41" y="82"/>
                    </a:cubicBezTo>
                    <a:cubicBezTo>
                      <a:pt x="81" y="61"/>
                      <a:pt x="81" y="21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7"/>
              <p:cNvSpPr/>
              <p:nvPr/>
            </p:nvSpPr>
            <p:spPr>
              <a:xfrm rot="10800000" flipH="1">
                <a:off x="8463760" y="4185506"/>
                <a:ext cx="2612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2" extrusionOk="0">
                    <a:moveTo>
                      <a:pt x="387" y="0"/>
                    </a:moveTo>
                    <a:cubicBezTo>
                      <a:pt x="122" y="21"/>
                      <a:pt x="0" y="346"/>
                      <a:pt x="204" y="509"/>
                    </a:cubicBezTo>
                    <a:cubicBezTo>
                      <a:pt x="267" y="566"/>
                      <a:pt x="340" y="592"/>
                      <a:pt x="411" y="592"/>
                    </a:cubicBezTo>
                    <a:cubicBezTo>
                      <a:pt x="568" y="592"/>
                      <a:pt x="713" y="467"/>
                      <a:pt x="713" y="285"/>
                    </a:cubicBezTo>
                    <a:cubicBezTo>
                      <a:pt x="692" y="123"/>
                      <a:pt x="550" y="0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7"/>
              <p:cNvSpPr/>
              <p:nvPr/>
            </p:nvSpPr>
            <p:spPr>
              <a:xfrm rot="10800000" flipH="1">
                <a:off x="8659074" y="4184810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23" y="2"/>
                      <a:pt x="1" y="165"/>
                      <a:pt x="1" y="348"/>
                    </a:cubicBezTo>
                    <a:cubicBezTo>
                      <a:pt x="14" y="535"/>
                      <a:pt x="169" y="652"/>
                      <a:pt x="331" y="652"/>
                    </a:cubicBezTo>
                    <a:cubicBezTo>
                      <a:pt x="415" y="652"/>
                      <a:pt x="501" y="621"/>
                      <a:pt x="570" y="551"/>
                    </a:cubicBezTo>
                    <a:cubicBezTo>
                      <a:pt x="748" y="334"/>
                      <a:pt x="619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7"/>
              <p:cNvSpPr/>
              <p:nvPr/>
            </p:nvSpPr>
            <p:spPr>
              <a:xfrm rot="10800000" flipH="1">
                <a:off x="6538825" y="4203972"/>
                <a:ext cx="5825" cy="553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1" extrusionOk="0">
                    <a:moveTo>
                      <a:pt x="94" y="1"/>
                    </a:moveTo>
                    <a:cubicBezTo>
                      <a:pt x="90" y="1"/>
                      <a:pt x="86" y="1"/>
                      <a:pt x="82" y="2"/>
                    </a:cubicBezTo>
                    <a:cubicBezTo>
                      <a:pt x="41" y="2"/>
                      <a:pt x="0" y="43"/>
                      <a:pt x="0" y="84"/>
                    </a:cubicBezTo>
                    <a:cubicBezTo>
                      <a:pt x="0" y="117"/>
                      <a:pt x="27" y="150"/>
                      <a:pt x="59" y="150"/>
                    </a:cubicBezTo>
                    <a:cubicBezTo>
                      <a:pt x="67" y="150"/>
                      <a:pt x="74" y="149"/>
                      <a:pt x="82" y="145"/>
                    </a:cubicBezTo>
                    <a:cubicBezTo>
                      <a:pt x="86" y="146"/>
                      <a:pt x="90" y="146"/>
                      <a:pt x="94" y="146"/>
                    </a:cubicBezTo>
                    <a:cubicBezTo>
                      <a:pt x="159" y="146"/>
                      <a:pt x="159" y="1"/>
                      <a:pt x="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7"/>
              <p:cNvSpPr/>
              <p:nvPr/>
            </p:nvSpPr>
            <p:spPr>
              <a:xfrm rot="10800000" flipH="1">
                <a:off x="8559164" y="4187008"/>
                <a:ext cx="27405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14" extrusionOk="0">
                    <a:moveTo>
                      <a:pt x="443" y="1"/>
                    </a:moveTo>
                    <a:cubicBezTo>
                      <a:pt x="431" y="1"/>
                      <a:pt x="420" y="1"/>
                      <a:pt x="408" y="2"/>
                    </a:cubicBezTo>
                    <a:cubicBezTo>
                      <a:pt x="143" y="2"/>
                      <a:pt x="1" y="348"/>
                      <a:pt x="225" y="532"/>
                    </a:cubicBezTo>
                    <a:cubicBezTo>
                      <a:pt x="287" y="588"/>
                      <a:pt x="362" y="613"/>
                      <a:pt x="434" y="613"/>
                    </a:cubicBezTo>
                    <a:cubicBezTo>
                      <a:pt x="596" y="613"/>
                      <a:pt x="748" y="484"/>
                      <a:pt x="733" y="287"/>
                    </a:cubicBezTo>
                    <a:cubicBezTo>
                      <a:pt x="733" y="135"/>
                      <a:pt x="609" y="1"/>
                      <a:pt x="4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7"/>
              <p:cNvSpPr/>
              <p:nvPr/>
            </p:nvSpPr>
            <p:spPr>
              <a:xfrm rot="10800000" flipH="1">
                <a:off x="6156367" y="4211629"/>
                <a:ext cx="2272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62" h="42" extrusionOk="0">
                    <a:moveTo>
                      <a:pt x="21" y="1"/>
                    </a:moveTo>
                    <a:cubicBezTo>
                      <a:pt x="21" y="1"/>
                      <a:pt x="0" y="1"/>
                      <a:pt x="21" y="21"/>
                    </a:cubicBezTo>
                    <a:cubicBezTo>
                      <a:pt x="21" y="41"/>
                      <a:pt x="21" y="41"/>
                      <a:pt x="41" y="41"/>
                    </a:cubicBezTo>
                    <a:cubicBezTo>
                      <a:pt x="41" y="41"/>
                      <a:pt x="41" y="41"/>
                      <a:pt x="61" y="21"/>
                    </a:cubicBezTo>
                    <a:cubicBezTo>
                      <a:pt x="6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7"/>
              <p:cNvSpPr/>
              <p:nvPr/>
            </p:nvSpPr>
            <p:spPr>
              <a:xfrm rot="10800000" flipH="1">
                <a:off x="7884484" y="4196717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14"/>
                      <a:pt x="123" y="458"/>
                      <a:pt x="326" y="458"/>
                    </a:cubicBezTo>
                    <a:cubicBezTo>
                      <a:pt x="448" y="458"/>
                      <a:pt x="550" y="336"/>
                      <a:pt x="550" y="214"/>
                    </a:cubicBezTo>
                    <a:cubicBezTo>
                      <a:pt x="537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7"/>
              <p:cNvSpPr/>
              <p:nvPr/>
            </p:nvSpPr>
            <p:spPr>
              <a:xfrm rot="10800000" flipH="1">
                <a:off x="9194568" y="4184041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74" y="1"/>
                    </a:moveTo>
                    <a:cubicBezTo>
                      <a:pt x="459" y="1"/>
                      <a:pt x="345" y="45"/>
                      <a:pt x="259" y="145"/>
                    </a:cubicBezTo>
                    <a:cubicBezTo>
                      <a:pt x="1" y="424"/>
                      <a:pt x="190" y="878"/>
                      <a:pt x="561" y="878"/>
                    </a:cubicBezTo>
                    <a:cubicBezTo>
                      <a:pt x="569" y="878"/>
                      <a:pt x="577" y="878"/>
                      <a:pt x="585" y="877"/>
                    </a:cubicBezTo>
                    <a:cubicBezTo>
                      <a:pt x="829" y="857"/>
                      <a:pt x="1012" y="653"/>
                      <a:pt x="1012" y="409"/>
                    </a:cubicBezTo>
                    <a:cubicBezTo>
                      <a:pt x="999" y="157"/>
                      <a:pt x="78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7"/>
              <p:cNvSpPr/>
              <p:nvPr/>
            </p:nvSpPr>
            <p:spPr>
              <a:xfrm rot="10800000" flipH="1">
                <a:off x="7501293" y="4204045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183" y="1"/>
                    </a:moveTo>
                    <a:cubicBezTo>
                      <a:pt x="82" y="1"/>
                      <a:pt x="0" y="82"/>
                      <a:pt x="0" y="204"/>
                    </a:cubicBezTo>
                    <a:cubicBezTo>
                      <a:pt x="18" y="295"/>
                      <a:pt x="86" y="370"/>
                      <a:pt x="173" y="370"/>
                    </a:cubicBezTo>
                    <a:cubicBezTo>
                      <a:pt x="183" y="370"/>
                      <a:pt x="193" y="369"/>
                      <a:pt x="204" y="367"/>
                    </a:cubicBezTo>
                    <a:cubicBezTo>
                      <a:pt x="428" y="347"/>
                      <a:pt x="407" y="2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7"/>
              <p:cNvSpPr/>
              <p:nvPr/>
            </p:nvSpPr>
            <p:spPr>
              <a:xfrm rot="10800000" flipH="1">
                <a:off x="7115097" y="4207855"/>
                <a:ext cx="142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87" extrusionOk="0">
                    <a:moveTo>
                      <a:pt x="184" y="0"/>
                    </a:moveTo>
                    <a:cubicBezTo>
                      <a:pt x="7" y="20"/>
                      <a:pt x="1" y="286"/>
                      <a:pt x="184" y="286"/>
                    </a:cubicBezTo>
                    <a:cubicBezTo>
                      <a:pt x="190" y="286"/>
                      <a:pt x="197" y="286"/>
                      <a:pt x="204" y="285"/>
                    </a:cubicBezTo>
                    <a:cubicBezTo>
                      <a:pt x="387" y="285"/>
                      <a:pt x="367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7"/>
              <p:cNvSpPr/>
              <p:nvPr/>
            </p:nvSpPr>
            <p:spPr>
              <a:xfrm rot="10800000" flipH="1">
                <a:off x="6634229" y="4211995"/>
                <a:ext cx="6741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0" extrusionOk="0">
                    <a:moveTo>
                      <a:pt x="113" y="1"/>
                    </a:moveTo>
                    <a:cubicBezTo>
                      <a:pt x="103" y="1"/>
                      <a:pt x="93" y="3"/>
                      <a:pt x="82" y="6"/>
                    </a:cubicBezTo>
                    <a:cubicBezTo>
                      <a:pt x="77" y="3"/>
                      <a:pt x="71" y="2"/>
                      <a:pt x="66" y="2"/>
                    </a:cubicBezTo>
                    <a:cubicBezTo>
                      <a:pt x="31" y="2"/>
                      <a:pt x="1" y="53"/>
                      <a:pt x="1" y="88"/>
                    </a:cubicBezTo>
                    <a:cubicBezTo>
                      <a:pt x="1" y="149"/>
                      <a:pt x="47" y="179"/>
                      <a:pt x="92" y="179"/>
                    </a:cubicBezTo>
                    <a:cubicBezTo>
                      <a:pt x="138" y="179"/>
                      <a:pt x="184" y="149"/>
                      <a:pt x="184" y="88"/>
                    </a:cubicBezTo>
                    <a:cubicBezTo>
                      <a:pt x="184" y="37"/>
                      <a:pt x="156" y="1"/>
                      <a:pt x="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7"/>
              <p:cNvSpPr/>
              <p:nvPr/>
            </p:nvSpPr>
            <p:spPr>
              <a:xfrm rot="10800000" flipH="1">
                <a:off x="9023104" y="418997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0"/>
                    </a:moveTo>
                    <a:cubicBezTo>
                      <a:pt x="408" y="0"/>
                      <a:pt x="302" y="41"/>
                      <a:pt x="219" y="131"/>
                    </a:cubicBezTo>
                    <a:cubicBezTo>
                      <a:pt x="0" y="389"/>
                      <a:pt x="169" y="783"/>
                      <a:pt x="518" y="783"/>
                    </a:cubicBezTo>
                    <a:cubicBezTo>
                      <a:pt x="527" y="783"/>
                      <a:pt x="535" y="783"/>
                      <a:pt x="544" y="783"/>
                    </a:cubicBezTo>
                    <a:cubicBezTo>
                      <a:pt x="748" y="783"/>
                      <a:pt x="910" y="599"/>
                      <a:pt x="910" y="376"/>
                    </a:cubicBezTo>
                    <a:cubicBezTo>
                      <a:pt x="897" y="148"/>
                      <a:pt x="708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7"/>
              <p:cNvSpPr/>
              <p:nvPr/>
            </p:nvSpPr>
            <p:spPr>
              <a:xfrm rot="10800000" flipH="1">
                <a:off x="9484590" y="4082555"/>
                <a:ext cx="95257" cy="138746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787" extrusionOk="0">
                    <a:moveTo>
                      <a:pt x="720" y="0"/>
                    </a:moveTo>
                    <a:cubicBezTo>
                      <a:pt x="577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8"/>
                    </a:cubicBezTo>
                    <a:cubicBezTo>
                      <a:pt x="808" y="1077"/>
                      <a:pt x="849" y="1077"/>
                      <a:pt x="870" y="1077"/>
                    </a:cubicBezTo>
                    <a:cubicBezTo>
                      <a:pt x="707" y="1179"/>
                      <a:pt x="605" y="1362"/>
                      <a:pt x="625" y="1545"/>
                    </a:cubicBezTo>
                    <a:cubicBezTo>
                      <a:pt x="625" y="1819"/>
                      <a:pt x="870" y="2055"/>
                      <a:pt x="1141" y="2055"/>
                    </a:cubicBezTo>
                    <a:cubicBezTo>
                      <a:pt x="1153" y="2055"/>
                      <a:pt x="1164" y="2055"/>
                      <a:pt x="1175" y="2054"/>
                    </a:cubicBezTo>
                    <a:lnTo>
                      <a:pt x="1256" y="2054"/>
                    </a:lnTo>
                    <a:cubicBezTo>
                      <a:pt x="882" y="2369"/>
                      <a:pt x="1118" y="2951"/>
                      <a:pt x="1576" y="2951"/>
                    </a:cubicBezTo>
                    <a:cubicBezTo>
                      <a:pt x="1591" y="2951"/>
                      <a:pt x="1607" y="2951"/>
                      <a:pt x="1622" y="2949"/>
                    </a:cubicBezTo>
                    <a:cubicBezTo>
                      <a:pt x="1663" y="2949"/>
                      <a:pt x="1683" y="2929"/>
                      <a:pt x="1704" y="2929"/>
                    </a:cubicBezTo>
                    <a:cubicBezTo>
                      <a:pt x="1622" y="3031"/>
                      <a:pt x="1561" y="3173"/>
                      <a:pt x="1561" y="3295"/>
                    </a:cubicBezTo>
                    <a:cubicBezTo>
                      <a:pt x="1581" y="3628"/>
                      <a:pt x="1827" y="3787"/>
                      <a:pt x="2072" y="3787"/>
                    </a:cubicBezTo>
                    <a:cubicBezTo>
                      <a:pt x="2336" y="3787"/>
                      <a:pt x="2600" y="3603"/>
                      <a:pt x="2579" y="3255"/>
                    </a:cubicBezTo>
                    <a:lnTo>
                      <a:pt x="2579" y="3255"/>
                    </a:lnTo>
                    <a:lnTo>
                      <a:pt x="2579" y="3275"/>
                    </a:lnTo>
                    <a:cubicBezTo>
                      <a:pt x="2559" y="3002"/>
                      <a:pt x="2335" y="2785"/>
                      <a:pt x="2083" y="2785"/>
                    </a:cubicBezTo>
                    <a:cubicBezTo>
                      <a:pt x="2072" y="2785"/>
                      <a:pt x="2061" y="2786"/>
                      <a:pt x="2050" y="2787"/>
                    </a:cubicBezTo>
                    <a:lnTo>
                      <a:pt x="1968" y="2787"/>
                    </a:lnTo>
                    <a:cubicBezTo>
                      <a:pt x="2070" y="2685"/>
                      <a:pt x="2131" y="2542"/>
                      <a:pt x="2111" y="2400"/>
                    </a:cubicBezTo>
                    <a:cubicBezTo>
                      <a:pt x="2111" y="2127"/>
                      <a:pt x="1887" y="1910"/>
                      <a:pt x="1618" y="1910"/>
                    </a:cubicBezTo>
                    <a:cubicBezTo>
                      <a:pt x="1606" y="1910"/>
                      <a:pt x="1594" y="1911"/>
                      <a:pt x="1582" y="1912"/>
                    </a:cubicBezTo>
                    <a:lnTo>
                      <a:pt x="1521" y="1912"/>
                    </a:lnTo>
                    <a:cubicBezTo>
                      <a:pt x="1622" y="1790"/>
                      <a:pt x="1683" y="1647"/>
                      <a:pt x="1683" y="1505"/>
                    </a:cubicBezTo>
                    <a:cubicBezTo>
                      <a:pt x="1664" y="1212"/>
                      <a:pt x="1439" y="995"/>
                      <a:pt x="1170" y="995"/>
                    </a:cubicBezTo>
                    <a:cubicBezTo>
                      <a:pt x="1158" y="995"/>
                      <a:pt x="1146" y="995"/>
                      <a:pt x="1134" y="996"/>
                    </a:cubicBezTo>
                    <a:lnTo>
                      <a:pt x="1012" y="996"/>
                    </a:lnTo>
                    <a:cubicBezTo>
                      <a:pt x="1195" y="894"/>
                      <a:pt x="1277" y="711"/>
                      <a:pt x="1277" y="528"/>
                    </a:cubicBezTo>
                    <a:cubicBezTo>
                      <a:pt x="1263" y="207"/>
                      <a:pt x="995" y="0"/>
                      <a:pt x="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7"/>
              <p:cNvSpPr/>
              <p:nvPr/>
            </p:nvSpPr>
            <p:spPr>
              <a:xfrm rot="10800000" flipH="1">
                <a:off x="6061695" y="422503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7"/>
              <p:cNvSpPr/>
              <p:nvPr/>
            </p:nvSpPr>
            <p:spPr>
              <a:xfrm rot="10800000" flipH="1">
                <a:off x="9269858" y="4191478"/>
                <a:ext cx="40081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7" extrusionOk="0">
                    <a:moveTo>
                      <a:pt x="625" y="0"/>
                    </a:moveTo>
                    <a:cubicBezTo>
                      <a:pt x="503" y="0"/>
                      <a:pt x="378" y="47"/>
                      <a:pt x="280" y="153"/>
                    </a:cubicBezTo>
                    <a:cubicBezTo>
                      <a:pt x="1" y="452"/>
                      <a:pt x="230" y="926"/>
                      <a:pt x="622" y="926"/>
                    </a:cubicBezTo>
                    <a:cubicBezTo>
                      <a:pt x="630" y="926"/>
                      <a:pt x="638" y="926"/>
                      <a:pt x="646" y="926"/>
                    </a:cubicBezTo>
                    <a:cubicBezTo>
                      <a:pt x="890" y="926"/>
                      <a:pt x="1094" y="702"/>
                      <a:pt x="1094" y="437"/>
                    </a:cubicBezTo>
                    <a:cubicBezTo>
                      <a:pt x="1081" y="171"/>
                      <a:pt x="858" y="0"/>
                      <a:pt x="6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7"/>
              <p:cNvSpPr/>
              <p:nvPr/>
            </p:nvSpPr>
            <p:spPr>
              <a:xfrm rot="10800000" flipH="1">
                <a:off x="9342950" y="4190745"/>
                <a:ext cx="42316" cy="36454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95" extrusionOk="0">
                    <a:moveTo>
                      <a:pt x="648" y="0"/>
                    </a:moveTo>
                    <a:cubicBezTo>
                      <a:pt x="523" y="0"/>
                      <a:pt x="396" y="50"/>
                      <a:pt x="300" y="160"/>
                    </a:cubicBezTo>
                    <a:cubicBezTo>
                      <a:pt x="0" y="479"/>
                      <a:pt x="230" y="995"/>
                      <a:pt x="642" y="995"/>
                    </a:cubicBezTo>
                    <a:cubicBezTo>
                      <a:pt x="650" y="995"/>
                      <a:pt x="658" y="995"/>
                      <a:pt x="666" y="994"/>
                    </a:cubicBezTo>
                    <a:cubicBezTo>
                      <a:pt x="951" y="974"/>
                      <a:pt x="1154" y="750"/>
                      <a:pt x="1134" y="485"/>
                    </a:cubicBezTo>
                    <a:cubicBezTo>
                      <a:pt x="1134" y="189"/>
                      <a:pt x="893" y="0"/>
                      <a:pt x="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7"/>
              <p:cNvSpPr/>
              <p:nvPr/>
            </p:nvSpPr>
            <p:spPr>
              <a:xfrm rot="10800000" flipH="1">
                <a:off x="6727435" y="4224305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4"/>
                      <a:pt x="245" y="103"/>
                    </a:cubicBezTo>
                    <a:cubicBezTo>
                      <a:pt x="245" y="4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7"/>
              <p:cNvSpPr/>
              <p:nvPr/>
            </p:nvSpPr>
            <p:spPr>
              <a:xfrm rot="10800000" flipH="1">
                <a:off x="7977873" y="4213827"/>
                <a:ext cx="21470" cy="1864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9" extrusionOk="0">
                    <a:moveTo>
                      <a:pt x="332" y="1"/>
                    </a:moveTo>
                    <a:cubicBezTo>
                      <a:pt x="269" y="1"/>
                      <a:pt x="205" y="26"/>
                      <a:pt x="158" y="80"/>
                    </a:cubicBezTo>
                    <a:cubicBezTo>
                      <a:pt x="1" y="256"/>
                      <a:pt x="127" y="508"/>
                      <a:pt x="337" y="508"/>
                    </a:cubicBezTo>
                    <a:cubicBezTo>
                      <a:pt x="345" y="508"/>
                      <a:pt x="353" y="508"/>
                      <a:pt x="361" y="507"/>
                    </a:cubicBezTo>
                    <a:cubicBezTo>
                      <a:pt x="483" y="507"/>
                      <a:pt x="585" y="385"/>
                      <a:pt x="585" y="263"/>
                    </a:cubicBezTo>
                    <a:cubicBezTo>
                      <a:pt x="585" y="100"/>
                      <a:pt x="459" y="1"/>
                      <a:pt x="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7"/>
              <p:cNvSpPr/>
              <p:nvPr/>
            </p:nvSpPr>
            <p:spPr>
              <a:xfrm rot="10800000" flipH="1">
                <a:off x="9567867" y="4190855"/>
                <a:ext cx="49790" cy="4169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38" extrusionOk="0">
                    <a:moveTo>
                      <a:pt x="596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1"/>
                      <a:pt x="1" y="286"/>
                      <a:pt x="21" y="591"/>
                    </a:cubicBezTo>
                    <a:cubicBezTo>
                      <a:pt x="34" y="926"/>
                      <a:pt x="313" y="1138"/>
                      <a:pt x="601" y="1138"/>
                    </a:cubicBezTo>
                    <a:cubicBezTo>
                      <a:pt x="750" y="1138"/>
                      <a:pt x="900" y="1082"/>
                      <a:pt x="1018" y="957"/>
                    </a:cubicBezTo>
                    <a:cubicBezTo>
                      <a:pt x="1358" y="577"/>
                      <a:pt x="1088" y="0"/>
                      <a:pt x="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 rot="10800000" flipH="1">
                <a:off x="8928946" y="4208661"/>
                <a:ext cx="32864" cy="2835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74" extrusionOk="0">
                    <a:moveTo>
                      <a:pt x="512" y="0"/>
                    </a:moveTo>
                    <a:cubicBezTo>
                      <a:pt x="412" y="0"/>
                      <a:pt x="309" y="39"/>
                      <a:pt x="225" y="123"/>
                    </a:cubicBezTo>
                    <a:cubicBezTo>
                      <a:pt x="1" y="367"/>
                      <a:pt x="184" y="774"/>
                      <a:pt x="530" y="774"/>
                    </a:cubicBezTo>
                    <a:cubicBezTo>
                      <a:pt x="733" y="753"/>
                      <a:pt x="896" y="570"/>
                      <a:pt x="896" y="367"/>
                    </a:cubicBezTo>
                    <a:cubicBezTo>
                      <a:pt x="883" y="140"/>
                      <a:pt x="703" y="0"/>
                      <a:pt x="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7"/>
              <p:cNvSpPr/>
              <p:nvPr/>
            </p:nvSpPr>
            <p:spPr>
              <a:xfrm rot="10800000" flipH="1">
                <a:off x="7591238" y="4224965"/>
                <a:ext cx="1894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11" extrusionOk="0">
                    <a:moveTo>
                      <a:pt x="273" y="1"/>
                    </a:moveTo>
                    <a:cubicBezTo>
                      <a:pt x="0" y="1"/>
                      <a:pt x="12" y="411"/>
                      <a:pt x="276" y="411"/>
                    </a:cubicBezTo>
                    <a:cubicBezTo>
                      <a:pt x="288" y="411"/>
                      <a:pt x="300" y="410"/>
                      <a:pt x="313" y="408"/>
                    </a:cubicBezTo>
                    <a:cubicBezTo>
                      <a:pt x="414" y="408"/>
                      <a:pt x="516" y="306"/>
                      <a:pt x="496" y="205"/>
                    </a:cubicBezTo>
                    <a:cubicBezTo>
                      <a:pt x="496" y="83"/>
                      <a:pt x="394" y="1"/>
                      <a:pt x="292" y="1"/>
                    </a:cubicBezTo>
                    <a:cubicBezTo>
                      <a:pt x="286" y="1"/>
                      <a:pt x="279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7"/>
              <p:cNvSpPr/>
              <p:nvPr/>
            </p:nvSpPr>
            <p:spPr>
              <a:xfrm rot="10800000" flipH="1">
                <a:off x="7209768" y="4229325"/>
                <a:ext cx="11980" cy="1080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5" extrusionOk="0">
                    <a:moveTo>
                      <a:pt x="189" y="1"/>
                    </a:moveTo>
                    <a:cubicBezTo>
                      <a:pt x="181" y="1"/>
                      <a:pt x="172" y="2"/>
                      <a:pt x="164" y="4"/>
                    </a:cubicBezTo>
                    <a:cubicBezTo>
                      <a:pt x="62" y="4"/>
                      <a:pt x="1" y="65"/>
                      <a:pt x="1" y="167"/>
                    </a:cubicBezTo>
                    <a:cubicBezTo>
                      <a:pt x="20" y="253"/>
                      <a:pt x="89" y="295"/>
                      <a:pt x="159" y="295"/>
                    </a:cubicBezTo>
                    <a:cubicBezTo>
                      <a:pt x="237" y="295"/>
                      <a:pt x="316" y="243"/>
                      <a:pt x="327" y="147"/>
                    </a:cubicBezTo>
                    <a:cubicBezTo>
                      <a:pt x="327" y="74"/>
                      <a:pt x="261" y="1"/>
                      <a:pt x="1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7"/>
              <p:cNvSpPr/>
              <p:nvPr/>
            </p:nvSpPr>
            <p:spPr>
              <a:xfrm rot="10800000" flipH="1">
                <a:off x="9102864" y="4211592"/>
                <a:ext cx="36381" cy="312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54" extrusionOk="0">
                    <a:moveTo>
                      <a:pt x="553" y="1"/>
                    </a:moveTo>
                    <a:cubicBezTo>
                      <a:pt x="442" y="1"/>
                      <a:pt x="329" y="44"/>
                      <a:pt x="239" y="140"/>
                    </a:cubicBezTo>
                    <a:cubicBezTo>
                      <a:pt x="0" y="419"/>
                      <a:pt x="190" y="853"/>
                      <a:pt x="560" y="853"/>
                    </a:cubicBezTo>
                    <a:cubicBezTo>
                      <a:pt x="568" y="853"/>
                      <a:pt x="577" y="853"/>
                      <a:pt x="585" y="852"/>
                    </a:cubicBezTo>
                    <a:cubicBezTo>
                      <a:pt x="809" y="832"/>
                      <a:pt x="992" y="649"/>
                      <a:pt x="992" y="405"/>
                    </a:cubicBezTo>
                    <a:cubicBezTo>
                      <a:pt x="979" y="163"/>
                      <a:pt x="770" y="1"/>
                      <a:pt x="5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7"/>
              <p:cNvSpPr/>
              <p:nvPr/>
            </p:nvSpPr>
            <p:spPr>
              <a:xfrm rot="10800000" flipH="1">
                <a:off x="8073094" y="4228775"/>
                <a:ext cx="22422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3" extrusionOk="0">
                    <a:moveTo>
                      <a:pt x="343" y="0"/>
                    </a:moveTo>
                    <a:cubicBezTo>
                      <a:pt x="279" y="0"/>
                      <a:pt x="215" y="23"/>
                      <a:pt x="163" y="75"/>
                    </a:cubicBezTo>
                    <a:cubicBezTo>
                      <a:pt x="1" y="238"/>
                      <a:pt x="123" y="502"/>
                      <a:pt x="347" y="502"/>
                    </a:cubicBezTo>
                    <a:cubicBezTo>
                      <a:pt x="489" y="502"/>
                      <a:pt x="611" y="401"/>
                      <a:pt x="611" y="258"/>
                    </a:cubicBezTo>
                    <a:cubicBezTo>
                      <a:pt x="611" y="106"/>
                      <a:pt x="479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7"/>
              <p:cNvSpPr/>
              <p:nvPr/>
            </p:nvSpPr>
            <p:spPr>
              <a:xfrm rot="10800000" flipH="1">
                <a:off x="6822436" y="4241452"/>
                <a:ext cx="10149" cy="615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8" extrusionOk="0">
                    <a:moveTo>
                      <a:pt x="178" y="1"/>
                    </a:moveTo>
                    <a:cubicBezTo>
                      <a:pt x="170" y="1"/>
                      <a:pt x="163" y="2"/>
                      <a:pt x="154" y="5"/>
                    </a:cubicBezTo>
                    <a:cubicBezTo>
                      <a:pt x="0" y="5"/>
                      <a:pt x="149" y="168"/>
                      <a:pt x="231" y="168"/>
                    </a:cubicBezTo>
                    <a:cubicBezTo>
                      <a:pt x="257" y="168"/>
                      <a:pt x="277" y="151"/>
                      <a:pt x="277" y="106"/>
                    </a:cubicBezTo>
                    <a:cubicBezTo>
                      <a:pt x="259" y="54"/>
                      <a:pt x="226" y="1"/>
                      <a:pt x="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7"/>
              <p:cNvSpPr/>
              <p:nvPr/>
            </p:nvSpPr>
            <p:spPr>
              <a:xfrm rot="10800000" flipH="1">
                <a:off x="8835007" y="4225038"/>
                <a:ext cx="31362" cy="27148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1" extrusionOk="0">
                    <a:moveTo>
                      <a:pt x="468" y="1"/>
                    </a:moveTo>
                    <a:cubicBezTo>
                      <a:pt x="374" y="1"/>
                      <a:pt x="279" y="35"/>
                      <a:pt x="204" y="109"/>
                    </a:cubicBezTo>
                    <a:cubicBezTo>
                      <a:pt x="1" y="354"/>
                      <a:pt x="164" y="740"/>
                      <a:pt x="510" y="740"/>
                    </a:cubicBezTo>
                    <a:cubicBezTo>
                      <a:pt x="693" y="720"/>
                      <a:pt x="856" y="557"/>
                      <a:pt x="856" y="354"/>
                    </a:cubicBezTo>
                    <a:cubicBezTo>
                      <a:pt x="842" y="136"/>
                      <a:pt x="657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7"/>
              <p:cNvSpPr/>
              <p:nvPr/>
            </p:nvSpPr>
            <p:spPr>
              <a:xfrm rot="10800000" flipH="1">
                <a:off x="9179656" y="4223536"/>
                <a:ext cx="39349" cy="3323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7" extrusionOk="0">
                    <a:moveTo>
                      <a:pt x="605" y="1"/>
                    </a:moveTo>
                    <a:cubicBezTo>
                      <a:pt x="489" y="1"/>
                      <a:pt x="371" y="48"/>
                      <a:pt x="280" y="153"/>
                    </a:cubicBezTo>
                    <a:cubicBezTo>
                      <a:pt x="1" y="432"/>
                      <a:pt x="210" y="906"/>
                      <a:pt x="601" y="906"/>
                    </a:cubicBezTo>
                    <a:cubicBezTo>
                      <a:pt x="609" y="906"/>
                      <a:pt x="618" y="906"/>
                      <a:pt x="626" y="906"/>
                    </a:cubicBezTo>
                    <a:cubicBezTo>
                      <a:pt x="870" y="885"/>
                      <a:pt x="1073" y="682"/>
                      <a:pt x="1053" y="438"/>
                    </a:cubicBezTo>
                    <a:cubicBezTo>
                      <a:pt x="1040" y="171"/>
                      <a:pt x="825" y="1"/>
                      <a:pt x="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7"/>
              <p:cNvSpPr/>
              <p:nvPr/>
            </p:nvSpPr>
            <p:spPr>
              <a:xfrm rot="10800000" flipH="1">
                <a:off x="8171502" y="4240426"/>
                <a:ext cx="19418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05" extrusionOk="0">
                    <a:moveTo>
                      <a:pt x="267" y="0"/>
                    </a:moveTo>
                    <a:cubicBezTo>
                      <a:pt x="134" y="0"/>
                      <a:pt x="1" y="92"/>
                      <a:pt x="1" y="273"/>
                    </a:cubicBezTo>
                    <a:cubicBezTo>
                      <a:pt x="20" y="428"/>
                      <a:pt x="141" y="505"/>
                      <a:pt x="263" y="505"/>
                    </a:cubicBezTo>
                    <a:cubicBezTo>
                      <a:pt x="396" y="505"/>
                      <a:pt x="530" y="413"/>
                      <a:pt x="530" y="232"/>
                    </a:cubicBezTo>
                    <a:cubicBezTo>
                      <a:pt x="510" y="77"/>
                      <a:pt x="389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7"/>
              <p:cNvSpPr/>
              <p:nvPr/>
            </p:nvSpPr>
            <p:spPr>
              <a:xfrm rot="10800000" flipH="1">
                <a:off x="9476384" y="4219103"/>
                <a:ext cx="48288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30" extrusionOk="0">
                    <a:moveTo>
                      <a:pt x="576" y="1"/>
                    </a:moveTo>
                    <a:cubicBezTo>
                      <a:pt x="281" y="1"/>
                      <a:pt x="1" y="242"/>
                      <a:pt x="15" y="581"/>
                    </a:cubicBezTo>
                    <a:cubicBezTo>
                      <a:pt x="35" y="886"/>
                      <a:pt x="300" y="1130"/>
                      <a:pt x="605" y="1130"/>
                    </a:cubicBezTo>
                    <a:cubicBezTo>
                      <a:pt x="1094" y="1089"/>
                      <a:pt x="1317" y="479"/>
                      <a:pt x="951" y="153"/>
                    </a:cubicBezTo>
                    <a:cubicBezTo>
                      <a:pt x="839" y="47"/>
                      <a:pt x="706" y="1"/>
                      <a:pt x="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7"/>
              <p:cNvSpPr/>
              <p:nvPr/>
            </p:nvSpPr>
            <p:spPr>
              <a:xfrm rot="10800000" flipH="1">
                <a:off x="7687667" y="4245921"/>
                <a:ext cx="16450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8" extrusionOk="0">
                    <a:moveTo>
                      <a:pt x="224" y="0"/>
                    </a:moveTo>
                    <a:cubicBezTo>
                      <a:pt x="102" y="0"/>
                      <a:pt x="0" y="102"/>
                      <a:pt x="21" y="224"/>
                    </a:cubicBezTo>
                    <a:cubicBezTo>
                      <a:pt x="21" y="361"/>
                      <a:pt x="120" y="428"/>
                      <a:pt x="223" y="428"/>
                    </a:cubicBezTo>
                    <a:cubicBezTo>
                      <a:pt x="333" y="428"/>
                      <a:pt x="448" y="351"/>
                      <a:pt x="448" y="204"/>
                    </a:cubicBezTo>
                    <a:cubicBezTo>
                      <a:pt x="428" y="81"/>
                      <a:pt x="326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7"/>
              <p:cNvSpPr/>
              <p:nvPr/>
            </p:nvSpPr>
            <p:spPr>
              <a:xfrm rot="10800000" flipH="1">
                <a:off x="9254214" y="4226504"/>
                <a:ext cx="41584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2" extrusionOk="0">
                    <a:moveTo>
                      <a:pt x="634" y="1"/>
                    </a:moveTo>
                    <a:cubicBezTo>
                      <a:pt x="508" y="1"/>
                      <a:pt x="380" y="52"/>
                      <a:pt x="280" y="167"/>
                    </a:cubicBezTo>
                    <a:cubicBezTo>
                      <a:pt x="0" y="466"/>
                      <a:pt x="230" y="961"/>
                      <a:pt x="642" y="961"/>
                    </a:cubicBezTo>
                    <a:cubicBezTo>
                      <a:pt x="650" y="961"/>
                      <a:pt x="658" y="961"/>
                      <a:pt x="666" y="960"/>
                    </a:cubicBezTo>
                    <a:cubicBezTo>
                      <a:pt x="931" y="940"/>
                      <a:pt x="1134" y="716"/>
                      <a:pt x="1114" y="452"/>
                    </a:cubicBezTo>
                    <a:cubicBezTo>
                      <a:pt x="1088" y="175"/>
                      <a:pt x="865" y="1"/>
                      <a:pt x="6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7"/>
              <p:cNvSpPr/>
              <p:nvPr/>
            </p:nvSpPr>
            <p:spPr>
              <a:xfrm rot="10800000" flipH="1">
                <a:off x="7300959" y="4250355"/>
                <a:ext cx="16963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48" extrusionOk="0">
                    <a:moveTo>
                      <a:pt x="218" y="0"/>
                    </a:moveTo>
                    <a:cubicBezTo>
                      <a:pt x="1" y="20"/>
                      <a:pt x="14" y="347"/>
                      <a:pt x="220" y="347"/>
                    </a:cubicBezTo>
                    <a:cubicBezTo>
                      <a:pt x="226" y="347"/>
                      <a:pt x="232" y="347"/>
                      <a:pt x="239" y="346"/>
                    </a:cubicBezTo>
                    <a:cubicBezTo>
                      <a:pt x="463" y="346"/>
                      <a:pt x="463" y="0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7"/>
              <p:cNvSpPr/>
              <p:nvPr/>
            </p:nvSpPr>
            <p:spPr>
              <a:xfrm rot="10800000" flipH="1">
                <a:off x="8739603" y="4237715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80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5" y="530"/>
                      <a:pt x="835" y="347"/>
                    </a:cubicBezTo>
                    <a:cubicBezTo>
                      <a:pt x="821" y="13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7"/>
              <p:cNvSpPr/>
              <p:nvPr/>
            </p:nvSpPr>
            <p:spPr>
              <a:xfrm rot="10800000" flipH="1">
                <a:off x="6917547" y="4256363"/>
                <a:ext cx="9709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9" extrusionOk="0">
                    <a:moveTo>
                      <a:pt x="146" y="0"/>
                    </a:moveTo>
                    <a:cubicBezTo>
                      <a:pt x="138" y="0"/>
                      <a:pt x="130" y="1"/>
                      <a:pt x="122" y="4"/>
                    </a:cubicBezTo>
                    <a:cubicBezTo>
                      <a:pt x="41" y="4"/>
                      <a:pt x="0" y="65"/>
                      <a:pt x="0" y="126"/>
                    </a:cubicBezTo>
                    <a:cubicBezTo>
                      <a:pt x="0" y="207"/>
                      <a:pt x="61" y="268"/>
                      <a:pt x="143" y="26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47" y="55"/>
                      <a:pt x="199" y="0"/>
                      <a:pt x="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 rot="10800000" flipH="1">
                <a:off x="9010428" y="4236945"/>
                <a:ext cx="35612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9" extrusionOk="0">
                    <a:moveTo>
                      <a:pt x="565" y="1"/>
                    </a:moveTo>
                    <a:cubicBezTo>
                      <a:pt x="456" y="1"/>
                      <a:pt x="345" y="46"/>
                      <a:pt x="259" y="146"/>
                    </a:cubicBezTo>
                    <a:cubicBezTo>
                      <a:pt x="1" y="404"/>
                      <a:pt x="189" y="818"/>
                      <a:pt x="539" y="818"/>
                    </a:cubicBezTo>
                    <a:cubicBezTo>
                      <a:pt x="548" y="818"/>
                      <a:pt x="556" y="818"/>
                      <a:pt x="565" y="818"/>
                    </a:cubicBezTo>
                    <a:cubicBezTo>
                      <a:pt x="788" y="818"/>
                      <a:pt x="972" y="614"/>
                      <a:pt x="972" y="390"/>
                    </a:cubicBezTo>
                    <a:cubicBezTo>
                      <a:pt x="958" y="153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 rot="10800000" flipH="1">
                <a:off x="8265771" y="4248816"/>
                <a:ext cx="21689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74" extrusionOk="0">
                    <a:moveTo>
                      <a:pt x="314" y="0"/>
                    </a:moveTo>
                    <a:cubicBezTo>
                      <a:pt x="159" y="0"/>
                      <a:pt x="0" y="113"/>
                      <a:pt x="32" y="327"/>
                    </a:cubicBezTo>
                    <a:cubicBezTo>
                      <a:pt x="52" y="492"/>
                      <a:pt x="178" y="574"/>
                      <a:pt x="305" y="574"/>
                    </a:cubicBezTo>
                    <a:cubicBezTo>
                      <a:pt x="443" y="574"/>
                      <a:pt x="582" y="477"/>
                      <a:pt x="582" y="286"/>
                    </a:cubicBezTo>
                    <a:cubicBezTo>
                      <a:pt x="591" y="93"/>
                      <a:pt x="454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 rot="10800000" flipH="1">
                <a:off x="6241366" y="4268857"/>
                <a:ext cx="3737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7" extrusionOk="0">
                    <a:moveTo>
                      <a:pt x="61" y="0"/>
                    </a:moveTo>
                    <a:cubicBezTo>
                      <a:pt x="20" y="0"/>
                      <a:pt x="0" y="21"/>
                      <a:pt x="20" y="41"/>
                    </a:cubicBezTo>
                    <a:cubicBezTo>
                      <a:pt x="10" y="71"/>
                      <a:pt x="31" y="87"/>
                      <a:pt x="54" y="87"/>
                    </a:cubicBezTo>
                    <a:cubicBezTo>
                      <a:pt x="76" y="87"/>
                      <a:pt x="102" y="71"/>
                      <a:pt x="102" y="41"/>
                    </a:cubicBezTo>
                    <a:cubicBezTo>
                      <a:pt x="102" y="21"/>
                      <a:pt x="82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 rot="10800000" flipH="1">
                <a:off x="8645115" y="424738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0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0" y="328"/>
                      <a:pt x="149" y="680"/>
                      <a:pt x="439" y="680"/>
                    </a:cubicBezTo>
                    <a:cubicBezTo>
                      <a:pt x="447" y="680"/>
                      <a:pt x="455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 rot="10800000" flipH="1">
                <a:off x="6337539" y="4269040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02" y="123"/>
                      <a:pt x="122" y="102"/>
                      <a:pt x="122" y="62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 rot="10800000" flipH="1">
                <a:off x="8358830" y="4253359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86" y="1"/>
                    </a:moveTo>
                    <a:cubicBezTo>
                      <a:pt x="311" y="1"/>
                      <a:pt x="235" y="32"/>
                      <a:pt x="178" y="103"/>
                    </a:cubicBezTo>
                    <a:cubicBezTo>
                      <a:pt x="1" y="280"/>
                      <a:pt x="129" y="592"/>
                      <a:pt x="379" y="592"/>
                    </a:cubicBezTo>
                    <a:cubicBezTo>
                      <a:pt x="386" y="592"/>
                      <a:pt x="394" y="591"/>
                      <a:pt x="402" y="591"/>
                    </a:cubicBezTo>
                    <a:cubicBezTo>
                      <a:pt x="565" y="591"/>
                      <a:pt x="687" y="448"/>
                      <a:pt x="687" y="286"/>
                    </a:cubicBezTo>
                    <a:cubicBezTo>
                      <a:pt x="674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 rot="10800000" flipH="1">
                <a:off x="6145925" y="427277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0" y="21"/>
                      <a:pt x="21" y="41"/>
                    </a:cubicBezTo>
                    <a:cubicBezTo>
                      <a:pt x="0" y="61"/>
                      <a:pt x="21" y="82"/>
                      <a:pt x="41" y="82"/>
                    </a:cubicBezTo>
                    <a:cubicBezTo>
                      <a:pt x="62" y="61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 rot="10800000" flipH="1">
                <a:off x="8549491" y="4252626"/>
                <a:ext cx="28357" cy="2421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1" extrusionOk="0">
                    <a:moveTo>
                      <a:pt x="428" y="1"/>
                    </a:moveTo>
                    <a:cubicBezTo>
                      <a:pt x="341" y="1"/>
                      <a:pt x="253" y="34"/>
                      <a:pt x="184" y="111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40"/>
                      <a:pt x="774" y="497"/>
                      <a:pt x="753" y="314"/>
                    </a:cubicBezTo>
                    <a:cubicBezTo>
                      <a:pt x="753" y="127"/>
                      <a:pt x="594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 rot="10800000" flipH="1">
                <a:off x="8454234" y="4254824"/>
                <a:ext cx="26709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2" extrusionOk="0">
                    <a:moveTo>
                      <a:pt x="404" y="0"/>
                    </a:moveTo>
                    <a:cubicBezTo>
                      <a:pt x="323" y="0"/>
                      <a:pt x="241" y="32"/>
                      <a:pt x="179" y="101"/>
                    </a:cubicBezTo>
                    <a:cubicBezTo>
                      <a:pt x="1" y="299"/>
                      <a:pt x="130" y="631"/>
                      <a:pt x="399" y="631"/>
                    </a:cubicBezTo>
                    <a:cubicBezTo>
                      <a:pt x="407" y="631"/>
                      <a:pt x="415" y="631"/>
                      <a:pt x="423" y="630"/>
                    </a:cubicBezTo>
                    <a:cubicBezTo>
                      <a:pt x="586" y="610"/>
                      <a:pt x="728" y="467"/>
                      <a:pt x="728" y="305"/>
                    </a:cubicBezTo>
                    <a:cubicBezTo>
                      <a:pt x="715" y="117"/>
                      <a:pt x="560" y="0"/>
                      <a:pt x="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 rot="10800000" flipH="1">
                <a:off x="6432943" y="4273510"/>
                <a:ext cx="6009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3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22"/>
                      <a:pt x="41" y="142"/>
                      <a:pt x="82" y="142"/>
                    </a:cubicBezTo>
                    <a:cubicBezTo>
                      <a:pt x="123" y="142"/>
                      <a:pt x="164" y="102"/>
                      <a:pt x="164" y="61"/>
                    </a:cubicBezTo>
                    <a:cubicBezTo>
                      <a:pt x="143" y="20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 rot="10800000" flipH="1">
                <a:off x="9555960" y="4238044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1"/>
                      <a:pt x="570" y="1"/>
                    </a:cubicBezTo>
                    <a:cubicBezTo>
                      <a:pt x="265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2"/>
                      <a:pt x="1038" y="978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 rot="10800000" flipH="1">
                <a:off x="7779371" y="4264570"/>
                <a:ext cx="19418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9" extrusionOk="0">
                    <a:moveTo>
                      <a:pt x="298" y="0"/>
                    </a:moveTo>
                    <a:cubicBezTo>
                      <a:pt x="235" y="0"/>
                      <a:pt x="172" y="23"/>
                      <a:pt x="122" y="72"/>
                    </a:cubicBezTo>
                    <a:cubicBezTo>
                      <a:pt x="0" y="214"/>
                      <a:pt x="102" y="459"/>
                      <a:pt x="306" y="459"/>
                    </a:cubicBezTo>
                    <a:cubicBezTo>
                      <a:pt x="428" y="438"/>
                      <a:pt x="529" y="337"/>
                      <a:pt x="529" y="214"/>
                    </a:cubicBezTo>
                    <a:cubicBezTo>
                      <a:pt x="529" y="81"/>
                      <a:pt x="416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 rot="10800000" flipH="1">
                <a:off x="6050484" y="4281716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21" y="21"/>
                    </a:cubicBezTo>
                    <a:cubicBezTo>
                      <a:pt x="1" y="21"/>
                      <a:pt x="21" y="42"/>
                      <a:pt x="42" y="42"/>
                    </a:cubicBezTo>
                    <a:cubicBezTo>
                      <a:pt x="42" y="42"/>
                      <a:pt x="42" y="21"/>
                      <a:pt x="42" y="21"/>
                    </a:cubicBezTo>
                    <a:cubicBezTo>
                      <a:pt x="42" y="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 rot="10800000" flipH="1">
                <a:off x="9088722" y="4253359"/>
                <a:ext cx="37847" cy="3213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77" extrusionOk="0">
                    <a:moveTo>
                      <a:pt x="564" y="1"/>
                    </a:moveTo>
                    <a:cubicBezTo>
                      <a:pt x="1" y="21"/>
                      <a:pt x="34" y="876"/>
                      <a:pt x="585" y="876"/>
                    </a:cubicBezTo>
                    <a:cubicBezTo>
                      <a:pt x="592" y="876"/>
                      <a:pt x="598" y="876"/>
                      <a:pt x="605" y="876"/>
                    </a:cubicBezTo>
                    <a:cubicBezTo>
                      <a:pt x="849" y="856"/>
                      <a:pt x="1032" y="652"/>
                      <a:pt x="1032" y="428"/>
                    </a:cubicBezTo>
                    <a:cubicBezTo>
                      <a:pt x="1012" y="184"/>
                      <a:pt x="808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 rot="10800000" flipH="1">
                <a:off x="7393945" y="4271897"/>
                <a:ext cx="16194" cy="1370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7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61" y="4"/>
                      <a:pt x="0" y="207"/>
                      <a:pt x="122" y="329"/>
                    </a:cubicBezTo>
                    <a:cubicBezTo>
                      <a:pt x="158" y="360"/>
                      <a:pt x="202" y="374"/>
                      <a:pt x="245" y="374"/>
                    </a:cubicBezTo>
                    <a:cubicBezTo>
                      <a:pt x="345" y="374"/>
                      <a:pt x="442" y="295"/>
                      <a:pt x="427" y="167"/>
                    </a:cubicBezTo>
                    <a:cubicBezTo>
                      <a:pt x="427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 rot="10800000" flipH="1">
                <a:off x="7009251" y="4276477"/>
                <a:ext cx="11944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6" extrusionOk="0">
                    <a:moveTo>
                      <a:pt x="183" y="0"/>
                    </a:moveTo>
                    <a:cubicBezTo>
                      <a:pt x="0" y="0"/>
                      <a:pt x="0" y="285"/>
                      <a:pt x="183" y="285"/>
                    </a:cubicBezTo>
                    <a:cubicBezTo>
                      <a:pt x="265" y="285"/>
                      <a:pt x="326" y="224"/>
                      <a:pt x="326" y="143"/>
                    </a:cubicBezTo>
                    <a:cubicBezTo>
                      <a:pt x="326" y="6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 rot="10800000" flipH="1">
                <a:off x="6527358" y="4283255"/>
                <a:ext cx="7767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7" extrusionOk="0">
                    <a:moveTo>
                      <a:pt x="131" y="1"/>
                    </a:moveTo>
                    <a:cubicBezTo>
                      <a:pt x="124" y="1"/>
                      <a:pt x="117" y="2"/>
                      <a:pt x="110" y="6"/>
                    </a:cubicBezTo>
                    <a:cubicBezTo>
                      <a:pt x="0" y="6"/>
                      <a:pt x="119" y="126"/>
                      <a:pt x="180" y="126"/>
                    </a:cubicBezTo>
                    <a:cubicBezTo>
                      <a:pt x="198" y="126"/>
                      <a:pt x="211" y="115"/>
                      <a:pt x="211" y="87"/>
                    </a:cubicBezTo>
                    <a:cubicBezTo>
                      <a:pt x="195" y="37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 rot="10800000" flipH="1">
                <a:off x="8917039" y="4258598"/>
                <a:ext cx="3432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4" extrusionOk="0">
                    <a:moveTo>
                      <a:pt x="527" y="1"/>
                    </a:moveTo>
                    <a:cubicBezTo>
                      <a:pt x="424" y="1"/>
                      <a:pt x="321" y="41"/>
                      <a:pt x="244" y="132"/>
                    </a:cubicBezTo>
                    <a:cubicBezTo>
                      <a:pt x="0" y="396"/>
                      <a:pt x="204" y="803"/>
                      <a:pt x="550" y="803"/>
                    </a:cubicBezTo>
                    <a:cubicBezTo>
                      <a:pt x="774" y="783"/>
                      <a:pt x="936" y="600"/>
                      <a:pt x="916" y="376"/>
                    </a:cubicBezTo>
                    <a:cubicBezTo>
                      <a:pt x="916" y="149"/>
                      <a:pt x="723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 rot="10800000" flipH="1">
                <a:off x="9379734" y="4152129"/>
                <a:ext cx="95587" cy="140248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828" extrusionOk="0">
                    <a:moveTo>
                      <a:pt x="765" y="1"/>
                    </a:moveTo>
                    <a:cubicBezTo>
                      <a:pt x="712" y="1"/>
                      <a:pt x="656" y="9"/>
                      <a:pt x="598" y="26"/>
                    </a:cubicBezTo>
                    <a:cubicBezTo>
                      <a:pt x="1" y="205"/>
                      <a:pt x="124" y="1086"/>
                      <a:pt x="739" y="1086"/>
                    </a:cubicBezTo>
                    <a:cubicBezTo>
                      <a:pt x="753" y="1086"/>
                      <a:pt x="767" y="1085"/>
                      <a:pt x="781" y="1084"/>
                    </a:cubicBezTo>
                    <a:cubicBezTo>
                      <a:pt x="822" y="1084"/>
                      <a:pt x="862" y="1064"/>
                      <a:pt x="903" y="1064"/>
                    </a:cubicBezTo>
                    <a:cubicBezTo>
                      <a:pt x="740" y="1145"/>
                      <a:pt x="618" y="1349"/>
                      <a:pt x="639" y="1552"/>
                    </a:cubicBezTo>
                    <a:cubicBezTo>
                      <a:pt x="639" y="1837"/>
                      <a:pt x="903" y="2061"/>
                      <a:pt x="1188" y="2061"/>
                    </a:cubicBezTo>
                    <a:lnTo>
                      <a:pt x="1269" y="2061"/>
                    </a:lnTo>
                    <a:cubicBezTo>
                      <a:pt x="900" y="2352"/>
                      <a:pt x="1124" y="2940"/>
                      <a:pt x="1570" y="2940"/>
                    </a:cubicBezTo>
                    <a:cubicBezTo>
                      <a:pt x="1592" y="2940"/>
                      <a:pt x="1613" y="2939"/>
                      <a:pt x="1636" y="2936"/>
                    </a:cubicBezTo>
                    <a:cubicBezTo>
                      <a:pt x="1656" y="2946"/>
                      <a:pt x="1671" y="2951"/>
                      <a:pt x="1684" y="2951"/>
                    </a:cubicBezTo>
                    <a:cubicBezTo>
                      <a:pt x="1697" y="2951"/>
                      <a:pt x="1707" y="2946"/>
                      <a:pt x="1717" y="2936"/>
                    </a:cubicBezTo>
                    <a:lnTo>
                      <a:pt x="1717" y="2936"/>
                    </a:lnTo>
                    <a:cubicBezTo>
                      <a:pt x="1453" y="3201"/>
                      <a:pt x="1534" y="3648"/>
                      <a:pt x="1880" y="3791"/>
                    </a:cubicBezTo>
                    <a:cubicBezTo>
                      <a:pt x="1946" y="3816"/>
                      <a:pt x="2011" y="3828"/>
                      <a:pt x="2075" y="3828"/>
                    </a:cubicBezTo>
                    <a:cubicBezTo>
                      <a:pt x="2365" y="3828"/>
                      <a:pt x="2609" y="3582"/>
                      <a:pt x="2592" y="3282"/>
                    </a:cubicBezTo>
                    <a:cubicBezTo>
                      <a:pt x="2572" y="2997"/>
                      <a:pt x="2327" y="2794"/>
                      <a:pt x="2063" y="2794"/>
                    </a:cubicBezTo>
                    <a:lnTo>
                      <a:pt x="1961" y="2794"/>
                    </a:lnTo>
                    <a:cubicBezTo>
                      <a:pt x="2083" y="2692"/>
                      <a:pt x="2144" y="2549"/>
                      <a:pt x="2124" y="2407"/>
                    </a:cubicBezTo>
                    <a:cubicBezTo>
                      <a:pt x="2124" y="2134"/>
                      <a:pt x="1900" y="1917"/>
                      <a:pt x="1631" y="1917"/>
                    </a:cubicBezTo>
                    <a:cubicBezTo>
                      <a:pt x="1619" y="1917"/>
                      <a:pt x="1607" y="1918"/>
                      <a:pt x="1595" y="1919"/>
                    </a:cubicBezTo>
                    <a:lnTo>
                      <a:pt x="1514" y="1919"/>
                    </a:lnTo>
                    <a:cubicBezTo>
                      <a:pt x="1636" y="1796"/>
                      <a:pt x="1697" y="1654"/>
                      <a:pt x="1697" y="1491"/>
                    </a:cubicBezTo>
                    <a:cubicBezTo>
                      <a:pt x="1676" y="1206"/>
                      <a:pt x="1432" y="982"/>
                      <a:pt x="1147" y="982"/>
                    </a:cubicBezTo>
                    <a:cubicBezTo>
                      <a:pt x="1107" y="982"/>
                      <a:pt x="1046" y="1003"/>
                      <a:pt x="1005" y="1003"/>
                    </a:cubicBezTo>
                    <a:cubicBezTo>
                      <a:pt x="1520" y="727"/>
                      <a:pt x="1270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 rot="10800000" flipH="1">
                <a:off x="5955813" y="429512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 rot="10800000" flipH="1">
                <a:off x="9164745" y="4261566"/>
                <a:ext cx="39349" cy="3392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6" extrusionOk="0">
                    <a:moveTo>
                      <a:pt x="602" y="0"/>
                    </a:moveTo>
                    <a:cubicBezTo>
                      <a:pt x="480" y="0"/>
                      <a:pt x="357" y="48"/>
                      <a:pt x="260" y="152"/>
                    </a:cubicBezTo>
                    <a:cubicBezTo>
                      <a:pt x="0" y="451"/>
                      <a:pt x="210" y="926"/>
                      <a:pt x="601" y="926"/>
                    </a:cubicBezTo>
                    <a:cubicBezTo>
                      <a:pt x="609" y="926"/>
                      <a:pt x="618" y="925"/>
                      <a:pt x="626" y="925"/>
                    </a:cubicBezTo>
                    <a:cubicBezTo>
                      <a:pt x="890" y="925"/>
                      <a:pt x="1073" y="701"/>
                      <a:pt x="1073" y="457"/>
                    </a:cubicBezTo>
                    <a:cubicBezTo>
                      <a:pt x="1060" y="176"/>
                      <a:pt x="835" y="0"/>
                      <a:pt x="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 rot="10800000" flipH="1">
                <a:off x="9243809" y="4260833"/>
                <a:ext cx="42280" cy="3601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983" extrusionOk="0">
                    <a:moveTo>
                      <a:pt x="498" y="1"/>
                    </a:moveTo>
                    <a:cubicBezTo>
                      <a:pt x="241" y="1"/>
                      <a:pt x="0" y="204"/>
                      <a:pt x="14" y="514"/>
                    </a:cubicBezTo>
                    <a:cubicBezTo>
                      <a:pt x="14" y="779"/>
                      <a:pt x="238" y="982"/>
                      <a:pt x="523" y="982"/>
                    </a:cubicBezTo>
                    <a:cubicBezTo>
                      <a:pt x="950" y="962"/>
                      <a:pt x="1154" y="433"/>
                      <a:pt x="828" y="128"/>
                    </a:cubicBezTo>
                    <a:cubicBezTo>
                      <a:pt x="729" y="41"/>
                      <a:pt x="612" y="1"/>
                      <a:pt x="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 rot="10800000" flipH="1">
                <a:off x="7871808" y="4280617"/>
                <a:ext cx="22935" cy="1901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9" extrusionOk="0">
                    <a:moveTo>
                      <a:pt x="346" y="0"/>
                    </a:moveTo>
                    <a:cubicBezTo>
                      <a:pt x="123" y="0"/>
                      <a:pt x="1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1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 rot="10800000" flipH="1">
                <a:off x="6622286" y="4295345"/>
                <a:ext cx="8463" cy="578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58" extrusionOk="0">
                    <a:moveTo>
                      <a:pt x="123" y="1"/>
                    </a:moveTo>
                    <a:cubicBezTo>
                      <a:pt x="1" y="16"/>
                      <a:pt x="132" y="158"/>
                      <a:pt x="196" y="158"/>
                    </a:cubicBezTo>
                    <a:cubicBezTo>
                      <a:pt x="216" y="158"/>
                      <a:pt x="230" y="143"/>
                      <a:pt x="225" y="102"/>
                    </a:cubicBezTo>
                    <a:cubicBezTo>
                      <a:pt x="225" y="41"/>
                      <a:pt x="184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 rot="10800000" flipH="1">
                <a:off x="9463194" y="4262298"/>
                <a:ext cx="49534" cy="4217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51" extrusionOk="0">
                    <a:moveTo>
                      <a:pt x="595" y="1"/>
                    </a:moveTo>
                    <a:cubicBezTo>
                      <a:pt x="288" y="1"/>
                      <a:pt x="1" y="246"/>
                      <a:pt x="29" y="600"/>
                    </a:cubicBezTo>
                    <a:cubicBezTo>
                      <a:pt x="29" y="913"/>
                      <a:pt x="273" y="1151"/>
                      <a:pt x="581" y="1151"/>
                    </a:cubicBezTo>
                    <a:cubicBezTo>
                      <a:pt x="594" y="1151"/>
                      <a:pt x="607" y="1150"/>
                      <a:pt x="619" y="1150"/>
                    </a:cubicBezTo>
                    <a:cubicBezTo>
                      <a:pt x="1128" y="1129"/>
                      <a:pt x="1352" y="499"/>
                      <a:pt x="986" y="153"/>
                    </a:cubicBezTo>
                    <a:cubicBezTo>
                      <a:pt x="868" y="47"/>
                      <a:pt x="730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 rot="10800000" flipH="1">
                <a:off x="8823320" y="4277943"/>
                <a:ext cx="3337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64" extrusionOk="0">
                    <a:moveTo>
                      <a:pt x="511" y="0"/>
                    </a:moveTo>
                    <a:cubicBezTo>
                      <a:pt x="414" y="0"/>
                      <a:pt x="315" y="41"/>
                      <a:pt x="239" y="132"/>
                    </a:cubicBezTo>
                    <a:cubicBezTo>
                      <a:pt x="0" y="370"/>
                      <a:pt x="188" y="763"/>
                      <a:pt x="500" y="763"/>
                    </a:cubicBezTo>
                    <a:cubicBezTo>
                      <a:pt x="508" y="763"/>
                      <a:pt x="516" y="763"/>
                      <a:pt x="523" y="762"/>
                    </a:cubicBezTo>
                    <a:cubicBezTo>
                      <a:pt x="747" y="762"/>
                      <a:pt x="910" y="579"/>
                      <a:pt x="890" y="376"/>
                    </a:cubicBezTo>
                    <a:cubicBezTo>
                      <a:pt x="876" y="149"/>
                      <a:pt x="696" y="0"/>
                      <a:pt x="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 rot="10800000" flipH="1">
                <a:off x="7487297" y="4293587"/>
                <a:ext cx="17000" cy="1469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01" extrusionOk="0">
                    <a:moveTo>
                      <a:pt x="251" y="1"/>
                    </a:moveTo>
                    <a:cubicBezTo>
                      <a:pt x="196" y="1"/>
                      <a:pt x="140" y="23"/>
                      <a:pt x="97" y="73"/>
                    </a:cubicBezTo>
                    <a:cubicBezTo>
                      <a:pt x="0" y="190"/>
                      <a:pt x="70" y="400"/>
                      <a:pt x="237" y="400"/>
                    </a:cubicBezTo>
                    <a:cubicBezTo>
                      <a:pt x="245" y="400"/>
                      <a:pt x="252" y="400"/>
                      <a:pt x="260" y="399"/>
                    </a:cubicBezTo>
                    <a:cubicBezTo>
                      <a:pt x="382" y="399"/>
                      <a:pt x="464" y="297"/>
                      <a:pt x="464" y="196"/>
                    </a:cubicBezTo>
                    <a:cubicBezTo>
                      <a:pt x="450" y="77"/>
                      <a:pt x="352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 rot="10800000" flipH="1">
                <a:off x="7103080" y="4300365"/>
                <a:ext cx="12970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24" extrusionOk="0">
                    <a:moveTo>
                      <a:pt x="186" y="0"/>
                    </a:moveTo>
                    <a:cubicBezTo>
                      <a:pt x="1" y="0"/>
                      <a:pt x="203" y="223"/>
                      <a:pt x="302" y="223"/>
                    </a:cubicBezTo>
                    <a:cubicBezTo>
                      <a:pt x="333" y="223"/>
                      <a:pt x="354" y="201"/>
                      <a:pt x="349" y="143"/>
                    </a:cubicBezTo>
                    <a:cubicBezTo>
                      <a:pt x="349" y="61"/>
                      <a:pt x="26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 rot="10800000" flipH="1">
                <a:off x="8997018" y="4280947"/>
                <a:ext cx="3634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44" extrusionOk="0">
                    <a:moveTo>
                      <a:pt x="559" y="0"/>
                    </a:moveTo>
                    <a:cubicBezTo>
                      <a:pt x="451" y="0"/>
                      <a:pt x="342" y="41"/>
                      <a:pt x="259" y="131"/>
                    </a:cubicBezTo>
                    <a:cubicBezTo>
                      <a:pt x="0" y="409"/>
                      <a:pt x="209" y="844"/>
                      <a:pt x="561" y="844"/>
                    </a:cubicBezTo>
                    <a:cubicBezTo>
                      <a:pt x="569" y="844"/>
                      <a:pt x="577" y="843"/>
                      <a:pt x="585" y="843"/>
                    </a:cubicBezTo>
                    <a:cubicBezTo>
                      <a:pt x="829" y="823"/>
                      <a:pt x="992" y="640"/>
                      <a:pt x="992" y="395"/>
                    </a:cubicBezTo>
                    <a:cubicBezTo>
                      <a:pt x="978" y="153"/>
                      <a:pt x="770" y="0"/>
                      <a:pt x="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7"/>
              <p:cNvSpPr/>
              <p:nvPr/>
            </p:nvSpPr>
            <p:spPr>
              <a:xfrm rot="10800000" flipH="1">
                <a:off x="7970949" y="4296628"/>
                <a:ext cx="18685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10" extrusionOk="0">
                    <a:moveTo>
                      <a:pt x="245" y="1"/>
                    </a:moveTo>
                    <a:cubicBezTo>
                      <a:pt x="103" y="1"/>
                      <a:pt x="1" y="123"/>
                      <a:pt x="1" y="265"/>
                    </a:cubicBezTo>
                    <a:cubicBezTo>
                      <a:pt x="1" y="408"/>
                      <a:pt x="123" y="510"/>
                      <a:pt x="265" y="510"/>
                    </a:cubicBezTo>
                    <a:cubicBezTo>
                      <a:pt x="408" y="510"/>
                      <a:pt x="510" y="388"/>
                      <a:pt x="510" y="265"/>
                    </a:cubicBezTo>
                    <a:cubicBezTo>
                      <a:pt x="510" y="123"/>
                      <a:pt x="388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7"/>
              <p:cNvSpPr/>
              <p:nvPr/>
            </p:nvSpPr>
            <p:spPr>
              <a:xfrm rot="10800000" flipH="1">
                <a:off x="6717726" y="430780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0"/>
                    </a:moveTo>
                    <a:cubicBezTo>
                      <a:pt x="42" y="0"/>
                      <a:pt x="1" y="61"/>
                      <a:pt x="1" y="122"/>
                    </a:cubicBezTo>
                    <a:cubicBezTo>
                      <a:pt x="1" y="183"/>
                      <a:pt x="62" y="244"/>
                      <a:pt x="123" y="244"/>
                    </a:cubicBezTo>
                    <a:cubicBezTo>
                      <a:pt x="184" y="224"/>
                      <a:pt x="225" y="183"/>
                      <a:pt x="225" y="122"/>
                    </a:cubicBezTo>
                    <a:cubicBezTo>
                      <a:pt x="225" y="41"/>
                      <a:pt x="164" y="0"/>
                      <a:pt x="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 rot="10800000" flipH="1">
                <a:off x="8729162" y="4293330"/>
                <a:ext cx="31875" cy="2718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42" extrusionOk="0">
                    <a:moveTo>
                      <a:pt x="468" y="1"/>
                    </a:moveTo>
                    <a:cubicBezTo>
                      <a:pt x="143" y="21"/>
                      <a:pt x="0" y="428"/>
                      <a:pt x="245" y="652"/>
                    </a:cubicBezTo>
                    <a:cubicBezTo>
                      <a:pt x="319" y="713"/>
                      <a:pt x="406" y="741"/>
                      <a:pt x="491" y="741"/>
                    </a:cubicBezTo>
                    <a:cubicBezTo>
                      <a:pt x="686" y="741"/>
                      <a:pt x="869" y="594"/>
                      <a:pt x="855" y="367"/>
                    </a:cubicBezTo>
                    <a:cubicBezTo>
                      <a:pt x="855" y="163"/>
                      <a:pt x="672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 rot="10800000" flipH="1">
                <a:off x="9074324" y="4292891"/>
                <a:ext cx="38799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912" extrusionOk="0">
                    <a:moveTo>
                      <a:pt x="593" y="0"/>
                    </a:moveTo>
                    <a:cubicBezTo>
                      <a:pt x="478" y="0"/>
                      <a:pt x="360" y="43"/>
                      <a:pt x="265" y="138"/>
                    </a:cubicBezTo>
                    <a:cubicBezTo>
                      <a:pt x="1" y="443"/>
                      <a:pt x="225" y="911"/>
                      <a:pt x="632" y="911"/>
                    </a:cubicBezTo>
                    <a:cubicBezTo>
                      <a:pt x="876" y="891"/>
                      <a:pt x="1059" y="688"/>
                      <a:pt x="1059" y="443"/>
                    </a:cubicBezTo>
                    <a:cubicBezTo>
                      <a:pt x="1045" y="172"/>
                      <a:pt x="824" y="0"/>
                      <a:pt x="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 rot="10800000" flipH="1">
                <a:off x="8061920" y="4307069"/>
                <a:ext cx="2388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0" extrusionOk="0">
                    <a:moveTo>
                      <a:pt x="367" y="0"/>
                    </a:moveTo>
                    <a:cubicBezTo>
                      <a:pt x="0" y="21"/>
                      <a:pt x="41" y="550"/>
                      <a:pt x="407" y="550"/>
                    </a:cubicBezTo>
                    <a:cubicBezTo>
                      <a:pt x="550" y="529"/>
                      <a:pt x="652" y="407"/>
                      <a:pt x="652" y="245"/>
                    </a:cubicBezTo>
                    <a:cubicBezTo>
                      <a:pt x="652" y="102"/>
                      <a:pt x="509" y="0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 rot="10800000" flipH="1">
                <a:off x="7579550" y="4313774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98" y="1"/>
                    </a:moveTo>
                    <a:cubicBezTo>
                      <a:pt x="242" y="1"/>
                      <a:pt x="185" y="23"/>
                      <a:pt x="143" y="72"/>
                    </a:cubicBezTo>
                    <a:cubicBezTo>
                      <a:pt x="1" y="215"/>
                      <a:pt x="123" y="439"/>
                      <a:pt x="306" y="439"/>
                    </a:cubicBezTo>
                    <a:cubicBezTo>
                      <a:pt x="428" y="439"/>
                      <a:pt x="510" y="337"/>
                      <a:pt x="510" y="215"/>
                    </a:cubicBezTo>
                    <a:cubicBezTo>
                      <a:pt x="510" y="82"/>
                      <a:pt x="405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 rot="10800000" flipH="1">
                <a:off x="7197128" y="4317951"/>
                <a:ext cx="13446" cy="13116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8" extrusionOk="0">
                    <a:moveTo>
                      <a:pt x="194" y="0"/>
                    </a:moveTo>
                    <a:cubicBezTo>
                      <a:pt x="184" y="0"/>
                      <a:pt x="173" y="2"/>
                      <a:pt x="163" y="4"/>
                    </a:cubicBezTo>
                    <a:cubicBezTo>
                      <a:pt x="81" y="4"/>
                      <a:pt x="0" y="85"/>
                      <a:pt x="0" y="166"/>
                    </a:cubicBezTo>
                    <a:cubicBezTo>
                      <a:pt x="0" y="296"/>
                      <a:pt x="93" y="357"/>
                      <a:pt x="183" y="357"/>
                    </a:cubicBezTo>
                    <a:cubicBezTo>
                      <a:pt x="276" y="357"/>
                      <a:pt x="367" y="291"/>
                      <a:pt x="346" y="166"/>
                    </a:cubicBezTo>
                    <a:cubicBezTo>
                      <a:pt x="346" y="75"/>
                      <a:pt x="281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 rot="10800000" flipH="1">
                <a:off x="9148624" y="4297324"/>
                <a:ext cx="47519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39" extrusionOk="0">
                    <a:moveTo>
                      <a:pt x="658" y="0"/>
                    </a:moveTo>
                    <a:cubicBezTo>
                      <a:pt x="645" y="0"/>
                      <a:pt x="632" y="0"/>
                      <a:pt x="618" y="1"/>
                    </a:cubicBezTo>
                    <a:cubicBezTo>
                      <a:pt x="0" y="21"/>
                      <a:pt x="27" y="939"/>
                      <a:pt x="639" y="939"/>
                    </a:cubicBezTo>
                    <a:cubicBezTo>
                      <a:pt x="652" y="939"/>
                      <a:pt x="666" y="938"/>
                      <a:pt x="679" y="937"/>
                    </a:cubicBezTo>
                    <a:cubicBezTo>
                      <a:pt x="1297" y="917"/>
                      <a:pt x="1271" y="0"/>
                      <a:pt x="6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 rot="10800000" flipH="1">
                <a:off x="9372040" y="4290656"/>
                <a:ext cx="48252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30" extrusionOk="0">
                    <a:moveTo>
                      <a:pt x="578" y="1"/>
                    </a:moveTo>
                    <a:cubicBezTo>
                      <a:pt x="282" y="1"/>
                      <a:pt x="0" y="246"/>
                      <a:pt x="14" y="600"/>
                    </a:cubicBezTo>
                    <a:cubicBezTo>
                      <a:pt x="35" y="906"/>
                      <a:pt x="279" y="1129"/>
                      <a:pt x="604" y="1129"/>
                    </a:cubicBezTo>
                    <a:cubicBezTo>
                      <a:pt x="1093" y="1109"/>
                      <a:pt x="1317" y="499"/>
                      <a:pt x="950" y="153"/>
                    </a:cubicBezTo>
                    <a:cubicBezTo>
                      <a:pt x="839" y="48"/>
                      <a:pt x="707" y="1"/>
                      <a:pt x="5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 rot="10800000" flipH="1">
                <a:off x="8635223" y="4306300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28" y="1"/>
                    </a:moveTo>
                    <a:cubicBezTo>
                      <a:pt x="0" y="62"/>
                      <a:pt x="21" y="693"/>
                      <a:pt x="469" y="713"/>
                    </a:cubicBezTo>
                    <a:cubicBezTo>
                      <a:pt x="652" y="693"/>
                      <a:pt x="814" y="530"/>
                      <a:pt x="794" y="347"/>
                    </a:cubicBezTo>
                    <a:cubicBezTo>
                      <a:pt x="794" y="143"/>
                      <a:pt x="631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 rot="10800000" flipH="1">
                <a:off x="9545518" y="4290656"/>
                <a:ext cx="51989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2" extrusionOk="0">
                    <a:moveTo>
                      <a:pt x="615" y="0"/>
                    </a:moveTo>
                    <a:cubicBezTo>
                      <a:pt x="607" y="0"/>
                      <a:pt x="599" y="1"/>
                      <a:pt x="590" y="1"/>
                    </a:cubicBezTo>
                    <a:cubicBezTo>
                      <a:pt x="265" y="21"/>
                      <a:pt x="0" y="286"/>
                      <a:pt x="20" y="632"/>
                    </a:cubicBezTo>
                    <a:cubicBezTo>
                      <a:pt x="34" y="978"/>
                      <a:pt x="317" y="1202"/>
                      <a:pt x="613" y="1202"/>
                    </a:cubicBezTo>
                    <a:cubicBezTo>
                      <a:pt x="771" y="1202"/>
                      <a:pt x="931" y="1139"/>
                      <a:pt x="1058" y="998"/>
                    </a:cubicBezTo>
                    <a:cubicBezTo>
                      <a:pt x="1419" y="617"/>
                      <a:pt x="1129" y="0"/>
                      <a:pt x="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 rot="10800000" flipH="1">
                <a:off x="6811665" y="4325645"/>
                <a:ext cx="10332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8" extrusionOk="0">
                    <a:moveTo>
                      <a:pt x="157" y="1"/>
                    </a:moveTo>
                    <a:cubicBezTo>
                      <a:pt x="152" y="1"/>
                      <a:pt x="148" y="1"/>
                      <a:pt x="143" y="2"/>
                    </a:cubicBezTo>
                    <a:lnTo>
                      <a:pt x="123" y="2"/>
                    </a:lnTo>
                    <a:cubicBezTo>
                      <a:pt x="42" y="2"/>
                      <a:pt x="1" y="63"/>
                      <a:pt x="1" y="144"/>
                    </a:cubicBezTo>
                    <a:cubicBezTo>
                      <a:pt x="1" y="205"/>
                      <a:pt x="62" y="266"/>
                      <a:pt x="143" y="266"/>
                    </a:cubicBezTo>
                    <a:cubicBezTo>
                      <a:pt x="148" y="267"/>
                      <a:pt x="152" y="267"/>
                      <a:pt x="157" y="267"/>
                    </a:cubicBezTo>
                    <a:cubicBezTo>
                      <a:pt x="281" y="267"/>
                      <a:pt x="281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 rot="10800000" flipH="1">
                <a:off x="8904545" y="4305531"/>
                <a:ext cx="35648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24" extrusionOk="0">
                    <a:moveTo>
                      <a:pt x="539" y="0"/>
                    </a:moveTo>
                    <a:cubicBezTo>
                      <a:pt x="431" y="0"/>
                      <a:pt x="322" y="41"/>
                      <a:pt x="240" y="131"/>
                    </a:cubicBezTo>
                    <a:cubicBezTo>
                      <a:pt x="1" y="389"/>
                      <a:pt x="190" y="823"/>
                      <a:pt x="541" y="823"/>
                    </a:cubicBezTo>
                    <a:cubicBezTo>
                      <a:pt x="549" y="823"/>
                      <a:pt x="557" y="823"/>
                      <a:pt x="565" y="822"/>
                    </a:cubicBezTo>
                    <a:cubicBezTo>
                      <a:pt x="789" y="802"/>
                      <a:pt x="972" y="619"/>
                      <a:pt x="952" y="395"/>
                    </a:cubicBezTo>
                    <a:cubicBezTo>
                      <a:pt x="952" y="153"/>
                      <a:pt x="748" y="0"/>
                      <a:pt x="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 rot="10800000" flipH="1">
                <a:off x="8157360" y="4316009"/>
                <a:ext cx="24620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63" extrusionOk="0">
                    <a:moveTo>
                      <a:pt x="384" y="1"/>
                    </a:moveTo>
                    <a:cubicBezTo>
                      <a:pt x="307" y="1"/>
                      <a:pt x="227" y="30"/>
                      <a:pt x="163" y="95"/>
                    </a:cubicBezTo>
                    <a:cubicBezTo>
                      <a:pt x="0" y="278"/>
                      <a:pt x="142" y="563"/>
                      <a:pt x="387" y="563"/>
                    </a:cubicBezTo>
                    <a:cubicBezTo>
                      <a:pt x="549" y="563"/>
                      <a:pt x="672" y="420"/>
                      <a:pt x="672" y="257"/>
                    </a:cubicBezTo>
                    <a:cubicBezTo>
                      <a:pt x="658" y="99"/>
                      <a:pt x="526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 rot="10800000" flipH="1">
                <a:off x="8539050" y="4315276"/>
                <a:ext cx="2986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85" extrusionOk="0">
                    <a:moveTo>
                      <a:pt x="458" y="0"/>
                    </a:moveTo>
                    <a:cubicBezTo>
                      <a:pt x="368" y="0"/>
                      <a:pt x="276" y="36"/>
                      <a:pt x="204" y="115"/>
                    </a:cubicBezTo>
                    <a:cubicBezTo>
                      <a:pt x="1" y="339"/>
                      <a:pt x="163" y="685"/>
                      <a:pt x="469" y="685"/>
                    </a:cubicBezTo>
                    <a:cubicBezTo>
                      <a:pt x="652" y="665"/>
                      <a:pt x="814" y="502"/>
                      <a:pt x="794" y="319"/>
                    </a:cubicBezTo>
                    <a:cubicBezTo>
                      <a:pt x="781" y="121"/>
                      <a:pt x="623" y="0"/>
                      <a:pt x="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 rot="10800000" flipH="1">
                <a:off x="6135483" y="4338907"/>
                <a:ext cx="3774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8" extrusionOk="0">
                    <a:moveTo>
                      <a:pt x="62" y="0"/>
                    </a:moveTo>
                    <a:cubicBezTo>
                      <a:pt x="21" y="0"/>
                      <a:pt x="1" y="21"/>
                      <a:pt x="21" y="41"/>
                    </a:cubicBezTo>
                    <a:cubicBezTo>
                      <a:pt x="5" y="58"/>
                      <a:pt x="28" y="87"/>
                      <a:pt x="48" y="87"/>
                    </a:cubicBezTo>
                    <a:cubicBezTo>
                      <a:pt x="53" y="87"/>
                      <a:pt x="58" y="86"/>
                      <a:pt x="62" y="82"/>
                    </a:cubicBezTo>
                    <a:cubicBezTo>
                      <a:pt x="82" y="82"/>
                      <a:pt x="102" y="61"/>
                      <a:pt x="102" y="41"/>
                    </a:cubicBezTo>
                    <a:cubicBezTo>
                      <a:pt x="102" y="21"/>
                      <a:pt x="82" y="0"/>
                      <a:pt x="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 rot="10800000" flipH="1">
                <a:off x="6231657" y="4338358"/>
                <a:ext cx="4506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9" extrusionOk="0">
                    <a:moveTo>
                      <a:pt x="75" y="1"/>
                    </a:moveTo>
                    <a:cubicBezTo>
                      <a:pt x="70" y="1"/>
                      <a:pt x="66" y="2"/>
                      <a:pt x="62" y="6"/>
                    </a:cubicBezTo>
                    <a:cubicBezTo>
                      <a:pt x="21" y="6"/>
                      <a:pt x="1" y="26"/>
                      <a:pt x="1" y="67"/>
                    </a:cubicBezTo>
                    <a:cubicBezTo>
                      <a:pt x="1" y="87"/>
                      <a:pt x="21" y="128"/>
                      <a:pt x="62" y="128"/>
                    </a:cubicBezTo>
                    <a:cubicBezTo>
                      <a:pt x="102" y="108"/>
                      <a:pt x="123" y="87"/>
                      <a:pt x="123" y="47"/>
                    </a:cubicBezTo>
                    <a:cubicBezTo>
                      <a:pt x="123" y="30"/>
                      <a:pt x="96" y="1"/>
                      <a:pt x="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 rot="10800000" flipH="1">
                <a:off x="8252984" y="4321175"/>
                <a:ext cx="25903" cy="21909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8" extrusionOk="0">
                    <a:moveTo>
                      <a:pt x="379" y="0"/>
                    </a:moveTo>
                    <a:cubicBezTo>
                      <a:pt x="305" y="0"/>
                      <a:pt x="231" y="27"/>
                      <a:pt x="178" y="87"/>
                    </a:cubicBezTo>
                    <a:cubicBezTo>
                      <a:pt x="0" y="285"/>
                      <a:pt x="129" y="597"/>
                      <a:pt x="378" y="597"/>
                    </a:cubicBezTo>
                    <a:cubicBezTo>
                      <a:pt x="386" y="597"/>
                      <a:pt x="394" y="597"/>
                      <a:pt x="402" y="596"/>
                    </a:cubicBezTo>
                    <a:cubicBezTo>
                      <a:pt x="564" y="596"/>
                      <a:pt x="707" y="454"/>
                      <a:pt x="687" y="291"/>
                    </a:cubicBezTo>
                    <a:cubicBezTo>
                      <a:pt x="687" y="113"/>
                      <a:pt x="531" y="0"/>
                      <a:pt x="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 rot="10800000" flipH="1">
                <a:off x="8351942" y="4323630"/>
                <a:ext cx="23118" cy="213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82" extrusionOk="0">
                    <a:moveTo>
                      <a:pt x="312" y="1"/>
                    </a:moveTo>
                    <a:cubicBezTo>
                      <a:pt x="160" y="1"/>
                      <a:pt x="10" y="103"/>
                      <a:pt x="0" y="301"/>
                    </a:cubicBezTo>
                    <a:cubicBezTo>
                      <a:pt x="20" y="489"/>
                      <a:pt x="165" y="581"/>
                      <a:pt x="311" y="581"/>
                    </a:cubicBezTo>
                    <a:cubicBezTo>
                      <a:pt x="465" y="581"/>
                      <a:pt x="620" y="479"/>
                      <a:pt x="631" y="281"/>
                    </a:cubicBezTo>
                    <a:cubicBezTo>
                      <a:pt x="601" y="93"/>
                      <a:pt x="456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 rot="10800000" flipH="1">
                <a:off x="8443829" y="4321175"/>
                <a:ext cx="28174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52" extrusionOk="0">
                    <a:moveTo>
                      <a:pt x="426" y="0"/>
                    </a:moveTo>
                    <a:cubicBezTo>
                      <a:pt x="343" y="0"/>
                      <a:pt x="260" y="32"/>
                      <a:pt x="198" y="101"/>
                    </a:cubicBezTo>
                    <a:cubicBezTo>
                      <a:pt x="1" y="318"/>
                      <a:pt x="149" y="651"/>
                      <a:pt x="419" y="651"/>
                    </a:cubicBezTo>
                    <a:cubicBezTo>
                      <a:pt x="427" y="651"/>
                      <a:pt x="435" y="651"/>
                      <a:pt x="443" y="650"/>
                    </a:cubicBezTo>
                    <a:cubicBezTo>
                      <a:pt x="626" y="650"/>
                      <a:pt x="768" y="487"/>
                      <a:pt x="768" y="325"/>
                    </a:cubicBezTo>
                    <a:cubicBezTo>
                      <a:pt x="755" y="122"/>
                      <a:pt x="589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 rot="10800000" flipH="1">
                <a:off x="6040042" y="4343597"/>
                <a:ext cx="3041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62"/>
                      <a:pt x="21" y="62"/>
                      <a:pt x="42" y="62"/>
                    </a:cubicBezTo>
                    <a:cubicBezTo>
                      <a:pt x="62" y="62"/>
                      <a:pt x="82" y="62"/>
                      <a:pt x="82" y="41"/>
                    </a:cubicBezTo>
                    <a:cubicBezTo>
                      <a:pt x="62" y="21"/>
                      <a:pt x="62" y="1"/>
                      <a:pt x="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 rot="10800000" flipH="1">
                <a:off x="6326328" y="4342828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103" y="1"/>
                    </a:moveTo>
                    <a:cubicBezTo>
                      <a:pt x="1" y="1"/>
                      <a:pt x="1" y="123"/>
                      <a:pt x="103" y="143"/>
                    </a:cubicBezTo>
                    <a:cubicBezTo>
                      <a:pt x="14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 rot="10800000" flipH="1">
                <a:off x="7676493" y="4332423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8" y="1"/>
                    </a:moveTo>
                    <a:cubicBezTo>
                      <a:pt x="119" y="1"/>
                      <a:pt x="11" y="78"/>
                      <a:pt x="0" y="225"/>
                    </a:cubicBezTo>
                    <a:cubicBezTo>
                      <a:pt x="0" y="347"/>
                      <a:pt x="102" y="449"/>
                      <a:pt x="244" y="449"/>
                    </a:cubicBezTo>
                    <a:cubicBezTo>
                      <a:pt x="366" y="429"/>
                      <a:pt x="468" y="327"/>
                      <a:pt x="448" y="205"/>
                    </a:cubicBezTo>
                    <a:cubicBezTo>
                      <a:pt x="428" y="67"/>
                      <a:pt x="328" y="1"/>
                      <a:pt x="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 rot="10800000" flipH="1">
                <a:off x="9451067" y="4310000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12" y="0"/>
                    </a:moveTo>
                    <a:cubicBezTo>
                      <a:pt x="303" y="0"/>
                      <a:pt x="0" y="251"/>
                      <a:pt x="14" y="620"/>
                    </a:cubicBezTo>
                    <a:cubicBezTo>
                      <a:pt x="34" y="933"/>
                      <a:pt x="298" y="1171"/>
                      <a:pt x="607" y="1171"/>
                    </a:cubicBezTo>
                    <a:cubicBezTo>
                      <a:pt x="620" y="1171"/>
                      <a:pt x="632" y="1170"/>
                      <a:pt x="645" y="1169"/>
                    </a:cubicBezTo>
                    <a:cubicBezTo>
                      <a:pt x="1154" y="1149"/>
                      <a:pt x="1378" y="498"/>
                      <a:pt x="991" y="152"/>
                    </a:cubicBezTo>
                    <a:cubicBezTo>
                      <a:pt x="880" y="47"/>
                      <a:pt x="745" y="0"/>
                      <a:pt x="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 rot="10800000" flipH="1">
                <a:off x="5944638" y="435180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cubicBezTo>
                      <a:pt x="0" y="21"/>
                      <a:pt x="0" y="41"/>
                      <a:pt x="21" y="41"/>
                    </a:cubicBezTo>
                    <a:cubicBezTo>
                      <a:pt x="41" y="41"/>
                      <a:pt x="41" y="41"/>
                      <a:pt x="41" y="21"/>
                    </a:cubicBez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 rot="10800000" flipH="1">
                <a:off x="7288062" y="4340446"/>
                <a:ext cx="1645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9" y="371"/>
                      <a:pt x="448" y="297"/>
                      <a:pt x="448" y="184"/>
                    </a:cubicBezTo>
                    <a:cubicBezTo>
                      <a:pt x="428" y="82"/>
                      <a:pt x="346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 rot="10800000" flipH="1">
                <a:off x="8983389" y="4322714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0" y="430"/>
                      <a:pt x="224" y="877"/>
                      <a:pt x="611" y="877"/>
                    </a:cubicBezTo>
                    <a:cubicBezTo>
                      <a:pt x="835" y="857"/>
                      <a:pt x="1038" y="654"/>
                      <a:pt x="1018" y="409"/>
                    </a:cubicBezTo>
                    <a:cubicBezTo>
                      <a:pt x="1004" y="158"/>
                      <a:pt x="801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 rot="10800000" flipH="1">
                <a:off x="6904871" y="4344953"/>
                <a:ext cx="11211" cy="10588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9" extrusionOk="0">
                    <a:moveTo>
                      <a:pt x="143" y="0"/>
                    </a:moveTo>
                    <a:cubicBezTo>
                      <a:pt x="61" y="0"/>
                      <a:pt x="0" y="82"/>
                      <a:pt x="21" y="163"/>
                    </a:cubicBezTo>
                    <a:cubicBezTo>
                      <a:pt x="21" y="234"/>
                      <a:pt x="67" y="289"/>
                      <a:pt x="132" y="289"/>
                    </a:cubicBezTo>
                    <a:cubicBezTo>
                      <a:pt x="142" y="289"/>
                      <a:pt x="152" y="288"/>
                      <a:pt x="163" y="285"/>
                    </a:cubicBezTo>
                    <a:cubicBezTo>
                      <a:pt x="245" y="285"/>
                      <a:pt x="306" y="224"/>
                      <a:pt x="306" y="143"/>
                    </a:cubicBezTo>
                    <a:cubicBezTo>
                      <a:pt x="285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 rot="10800000" flipH="1">
                <a:off x="8812109" y="4327916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511" y="1"/>
                    </a:moveTo>
                    <a:cubicBezTo>
                      <a:pt x="408" y="1"/>
                      <a:pt x="303" y="41"/>
                      <a:pt x="219" y="132"/>
                    </a:cubicBezTo>
                    <a:cubicBezTo>
                      <a:pt x="1" y="390"/>
                      <a:pt x="170" y="784"/>
                      <a:pt x="499" y="784"/>
                    </a:cubicBezTo>
                    <a:cubicBezTo>
                      <a:pt x="508" y="784"/>
                      <a:pt x="516" y="784"/>
                      <a:pt x="524" y="783"/>
                    </a:cubicBezTo>
                    <a:cubicBezTo>
                      <a:pt x="748" y="783"/>
                      <a:pt x="911" y="600"/>
                      <a:pt x="911" y="376"/>
                    </a:cubicBezTo>
                    <a:cubicBezTo>
                      <a:pt x="897" y="149"/>
                      <a:pt x="708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 rot="10800000" flipH="1">
                <a:off x="6422501" y="4352390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0"/>
                    </a:moveTo>
                    <a:cubicBezTo>
                      <a:pt x="93" y="0"/>
                      <a:pt x="88" y="1"/>
                      <a:pt x="82" y="1"/>
                    </a:cubicBezTo>
                    <a:cubicBezTo>
                      <a:pt x="42" y="1"/>
                      <a:pt x="1" y="42"/>
                      <a:pt x="1" y="83"/>
                    </a:cubicBezTo>
                    <a:cubicBezTo>
                      <a:pt x="1" y="115"/>
                      <a:pt x="12" y="128"/>
                      <a:pt x="29" y="128"/>
                    </a:cubicBezTo>
                    <a:cubicBezTo>
                      <a:pt x="81" y="128"/>
                      <a:pt x="181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 rot="10800000" flipH="1">
                <a:off x="9275097" y="4223133"/>
                <a:ext cx="100057" cy="139809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16" extrusionOk="0">
                    <a:moveTo>
                      <a:pt x="715" y="0"/>
                    </a:moveTo>
                    <a:cubicBezTo>
                      <a:pt x="574" y="0"/>
                      <a:pt x="432" y="56"/>
                      <a:pt x="320" y="182"/>
                    </a:cubicBezTo>
                    <a:cubicBezTo>
                      <a:pt x="0" y="542"/>
                      <a:pt x="270" y="1098"/>
                      <a:pt x="742" y="1098"/>
                    </a:cubicBezTo>
                    <a:cubicBezTo>
                      <a:pt x="751" y="1098"/>
                      <a:pt x="759" y="1098"/>
                      <a:pt x="768" y="1097"/>
                    </a:cubicBezTo>
                    <a:cubicBezTo>
                      <a:pt x="809" y="1097"/>
                      <a:pt x="870" y="1077"/>
                      <a:pt x="910" y="1057"/>
                    </a:cubicBezTo>
                    <a:lnTo>
                      <a:pt x="910" y="1057"/>
                    </a:lnTo>
                    <a:cubicBezTo>
                      <a:pt x="402" y="1321"/>
                      <a:pt x="605" y="2074"/>
                      <a:pt x="1175" y="2074"/>
                    </a:cubicBezTo>
                    <a:lnTo>
                      <a:pt x="1236" y="2074"/>
                    </a:lnTo>
                    <a:cubicBezTo>
                      <a:pt x="1134" y="2176"/>
                      <a:pt x="1073" y="2318"/>
                      <a:pt x="1073" y="2481"/>
                    </a:cubicBezTo>
                    <a:cubicBezTo>
                      <a:pt x="1073" y="2754"/>
                      <a:pt x="1297" y="2971"/>
                      <a:pt x="1584" y="2971"/>
                    </a:cubicBezTo>
                    <a:cubicBezTo>
                      <a:pt x="1597" y="2971"/>
                      <a:pt x="1610" y="2970"/>
                      <a:pt x="1622" y="2970"/>
                    </a:cubicBezTo>
                    <a:cubicBezTo>
                      <a:pt x="1643" y="2970"/>
                      <a:pt x="1684" y="2949"/>
                      <a:pt x="1704" y="2949"/>
                    </a:cubicBezTo>
                    <a:cubicBezTo>
                      <a:pt x="1602" y="3051"/>
                      <a:pt x="1541" y="3193"/>
                      <a:pt x="1561" y="3336"/>
                    </a:cubicBezTo>
                    <a:cubicBezTo>
                      <a:pt x="1561" y="3627"/>
                      <a:pt x="1803" y="3815"/>
                      <a:pt x="2056" y="3815"/>
                    </a:cubicBezTo>
                    <a:cubicBezTo>
                      <a:pt x="2192" y="3815"/>
                      <a:pt x="2330" y="3762"/>
                      <a:pt x="2436" y="3641"/>
                    </a:cubicBezTo>
                    <a:cubicBezTo>
                      <a:pt x="2731" y="3327"/>
                      <a:pt x="2514" y="2805"/>
                      <a:pt x="2078" y="2805"/>
                    </a:cubicBezTo>
                    <a:cubicBezTo>
                      <a:pt x="2062" y="2805"/>
                      <a:pt x="2046" y="2805"/>
                      <a:pt x="2029" y="2807"/>
                    </a:cubicBezTo>
                    <a:lnTo>
                      <a:pt x="1948" y="2807"/>
                    </a:lnTo>
                    <a:cubicBezTo>
                      <a:pt x="2323" y="2511"/>
                      <a:pt x="2086" y="1910"/>
                      <a:pt x="1627" y="1910"/>
                    </a:cubicBezTo>
                    <a:cubicBezTo>
                      <a:pt x="1612" y="1910"/>
                      <a:pt x="1597" y="1910"/>
                      <a:pt x="1582" y="1911"/>
                    </a:cubicBezTo>
                    <a:lnTo>
                      <a:pt x="1500" y="1911"/>
                    </a:lnTo>
                    <a:cubicBezTo>
                      <a:pt x="1840" y="1591"/>
                      <a:pt x="1610" y="1016"/>
                      <a:pt x="1138" y="1016"/>
                    </a:cubicBezTo>
                    <a:cubicBezTo>
                      <a:pt x="1130" y="1016"/>
                      <a:pt x="1122" y="1016"/>
                      <a:pt x="1114" y="1016"/>
                    </a:cubicBezTo>
                    <a:cubicBezTo>
                      <a:pt x="1072" y="1032"/>
                      <a:pt x="1030" y="1040"/>
                      <a:pt x="988" y="1040"/>
                    </a:cubicBezTo>
                    <a:cubicBezTo>
                      <a:pt x="769" y="1040"/>
                      <a:pt x="580" y="829"/>
                      <a:pt x="666" y="589"/>
                    </a:cubicBezTo>
                    <a:cubicBezTo>
                      <a:pt x="711" y="441"/>
                      <a:pt x="845" y="357"/>
                      <a:pt x="983" y="357"/>
                    </a:cubicBezTo>
                    <a:cubicBezTo>
                      <a:pt x="1092" y="357"/>
                      <a:pt x="1204" y="411"/>
                      <a:pt x="1277" y="528"/>
                    </a:cubicBezTo>
                    <a:cubicBezTo>
                      <a:pt x="1250" y="207"/>
                      <a:pt x="986" y="0"/>
                      <a:pt x="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 rot="10800000" flipH="1">
                <a:off x="9065384" y="4331836"/>
                <a:ext cx="33597" cy="32204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79" extrusionOk="0">
                    <a:moveTo>
                      <a:pt x="453" y="0"/>
                    </a:moveTo>
                    <a:cubicBezTo>
                      <a:pt x="226" y="0"/>
                      <a:pt x="1" y="153"/>
                      <a:pt x="1" y="456"/>
                    </a:cubicBezTo>
                    <a:cubicBezTo>
                      <a:pt x="30" y="741"/>
                      <a:pt x="245" y="879"/>
                      <a:pt x="458" y="879"/>
                    </a:cubicBezTo>
                    <a:cubicBezTo>
                      <a:pt x="688" y="879"/>
                      <a:pt x="916" y="720"/>
                      <a:pt x="916" y="415"/>
                    </a:cubicBezTo>
                    <a:cubicBezTo>
                      <a:pt x="887" y="138"/>
                      <a:pt x="669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7"/>
              <p:cNvSpPr/>
              <p:nvPr/>
            </p:nvSpPr>
            <p:spPr>
              <a:xfrm rot="10800000" flipH="1">
                <a:off x="5849967" y="4365946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7"/>
              <p:cNvSpPr/>
              <p:nvPr/>
            </p:nvSpPr>
            <p:spPr>
              <a:xfrm rot="10800000" flipH="1">
                <a:off x="7770432" y="4349569"/>
                <a:ext cx="17916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24" y="1"/>
                    </a:moveTo>
                    <a:cubicBezTo>
                      <a:pt x="102" y="21"/>
                      <a:pt x="0" y="123"/>
                      <a:pt x="0" y="265"/>
                    </a:cubicBezTo>
                    <a:cubicBezTo>
                      <a:pt x="20" y="387"/>
                      <a:pt x="122" y="489"/>
                      <a:pt x="265" y="489"/>
                    </a:cubicBezTo>
                    <a:cubicBezTo>
                      <a:pt x="387" y="489"/>
                      <a:pt x="488" y="367"/>
                      <a:pt x="488" y="245"/>
                    </a:cubicBezTo>
                    <a:cubicBezTo>
                      <a:pt x="468" y="102"/>
                      <a:pt x="366" y="1"/>
                      <a:pt x="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 rot="10800000" flipH="1">
                <a:off x="9132211" y="4331617"/>
                <a:ext cx="48545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979" extrusionOk="0">
                    <a:moveTo>
                      <a:pt x="659" y="0"/>
                    </a:moveTo>
                    <a:cubicBezTo>
                      <a:pt x="652" y="0"/>
                      <a:pt x="646" y="0"/>
                      <a:pt x="639" y="1"/>
                    </a:cubicBezTo>
                    <a:cubicBezTo>
                      <a:pt x="1" y="40"/>
                      <a:pt x="47" y="979"/>
                      <a:pt x="661" y="979"/>
                    </a:cubicBezTo>
                    <a:cubicBezTo>
                      <a:pt x="674" y="979"/>
                      <a:pt x="687" y="978"/>
                      <a:pt x="700" y="977"/>
                    </a:cubicBezTo>
                    <a:cubicBezTo>
                      <a:pt x="1324" y="957"/>
                      <a:pt x="1291" y="0"/>
                      <a:pt x="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7"/>
              <p:cNvSpPr/>
              <p:nvPr/>
            </p:nvSpPr>
            <p:spPr>
              <a:xfrm rot="10800000" flipH="1">
                <a:off x="6517209" y="4362612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02" y="1"/>
                    </a:moveTo>
                    <a:cubicBezTo>
                      <a:pt x="41" y="1"/>
                      <a:pt x="0" y="41"/>
                      <a:pt x="0" y="102"/>
                    </a:cubicBezTo>
                    <a:cubicBezTo>
                      <a:pt x="10" y="163"/>
                      <a:pt x="56" y="194"/>
                      <a:pt x="102" y="194"/>
                    </a:cubicBezTo>
                    <a:cubicBezTo>
                      <a:pt x="148" y="194"/>
                      <a:pt x="193" y="163"/>
                      <a:pt x="204" y="102"/>
                    </a:cubicBezTo>
                    <a:cubicBezTo>
                      <a:pt x="204" y="41"/>
                      <a:pt x="163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 rot="10800000" flipH="1">
                <a:off x="8718170" y="4346528"/>
                <a:ext cx="32644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4" extrusionOk="0">
                    <a:moveTo>
                      <a:pt x="497" y="0"/>
                    </a:moveTo>
                    <a:cubicBezTo>
                      <a:pt x="397" y="0"/>
                      <a:pt x="296" y="41"/>
                      <a:pt x="219" y="132"/>
                    </a:cubicBezTo>
                    <a:cubicBezTo>
                      <a:pt x="1" y="370"/>
                      <a:pt x="170" y="763"/>
                      <a:pt x="499" y="763"/>
                    </a:cubicBezTo>
                    <a:cubicBezTo>
                      <a:pt x="508" y="763"/>
                      <a:pt x="516" y="763"/>
                      <a:pt x="524" y="762"/>
                    </a:cubicBezTo>
                    <a:cubicBezTo>
                      <a:pt x="728" y="762"/>
                      <a:pt x="891" y="579"/>
                      <a:pt x="891" y="376"/>
                    </a:cubicBezTo>
                    <a:cubicBezTo>
                      <a:pt x="877" y="148"/>
                      <a:pt x="688" y="0"/>
                      <a:pt x="4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 rot="10800000" flipH="1">
                <a:off x="9352622" y="4333888"/>
                <a:ext cx="49021" cy="422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2" extrusionOk="0">
                    <a:moveTo>
                      <a:pt x="752" y="0"/>
                    </a:moveTo>
                    <a:cubicBezTo>
                      <a:pt x="603" y="0"/>
                      <a:pt x="454" y="61"/>
                      <a:pt x="341" y="195"/>
                    </a:cubicBezTo>
                    <a:cubicBezTo>
                      <a:pt x="0" y="555"/>
                      <a:pt x="271" y="1152"/>
                      <a:pt x="764" y="1152"/>
                    </a:cubicBezTo>
                    <a:cubicBezTo>
                      <a:pt x="772" y="1152"/>
                      <a:pt x="780" y="1152"/>
                      <a:pt x="788" y="1151"/>
                    </a:cubicBezTo>
                    <a:cubicBezTo>
                      <a:pt x="1094" y="1131"/>
                      <a:pt x="1338" y="866"/>
                      <a:pt x="1338" y="561"/>
                    </a:cubicBezTo>
                    <a:cubicBezTo>
                      <a:pt x="1311" y="215"/>
                      <a:pt x="1033" y="0"/>
                      <a:pt x="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 rot="10800000" flipH="1">
                <a:off x="7381268" y="4361476"/>
                <a:ext cx="17183" cy="14838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5" extrusionOk="0">
                    <a:moveTo>
                      <a:pt x="263" y="0"/>
                    </a:moveTo>
                    <a:cubicBezTo>
                      <a:pt x="213" y="0"/>
                      <a:pt x="162" y="19"/>
                      <a:pt x="122" y="58"/>
                    </a:cubicBezTo>
                    <a:cubicBezTo>
                      <a:pt x="0" y="201"/>
                      <a:pt x="102" y="404"/>
                      <a:pt x="285" y="404"/>
                    </a:cubicBezTo>
                    <a:cubicBezTo>
                      <a:pt x="387" y="404"/>
                      <a:pt x="468" y="303"/>
                      <a:pt x="468" y="201"/>
                    </a:cubicBezTo>
                    <a:cubicBezTo>
                      <a:pt x="468" y="78"/>
                      <a:pt x="367" y="0"/>
                      <a:pt x="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 rot="10800000" flipH="1">
                <a:off x="6997197" y="4368217"/>
                <a:ext cx="13006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4" extrusionOk="0">
                    <a:moveTo>
                      <a:pt x="187" y="0"/>
                    </a:moveTo>
                    <a:cubicBezTo>
                      <a:pt x="1" y="16"/>
                      <a:pt x="204" y="243"/>
                      <a:pt x="303" y="243"/>
                    </a:cubicBezTo>
                    <a:cubicBezTo>
                      <a:pt x="334" y="243"/>
                      <a:pt x="354" y="221"/>
                      <a:pt x="350" y="163"/>
                    </a:cubicBezTo>
                    <a:cubicBezTo>
                      <a:pt x="350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 rot="10800000" flipH="1">
                <a:off x="8891905" y="4350265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562" y="1"/>
                    </a:moveTo>
                    <a:cubicBezTo>
                      <a:pt x="454" y="1"/>
                      <a:pt x="344" y="45"/>
                      <a:pt x="259" y="145"/>
                    </a:cubicBezTo>
                    <a:cubicBezTo>
                      <a:pt x="0" y="403"/>
                      <a:pt x="189" y="837"/>
                      <a:pt x="559" y="837"/>
                    </a:cubicBezTo>
                    <a:cubicBezTo>
                      <a:pt x="568" y="837"/>
                      <a:pt x="576" y="837"/>
                      <a:pt x="585" y="837"/>
                    </a:cubicBezTo>
                    <a:cubicBezTo>
                      <a:pt x="808" y="837"/>
                      <a:pt x="991" y="633"/>
                      <a:pt x="971" y="409"/>
                    </a:cubicBezTo>
                    <a:cubicBezTo>
                      <a:pt x="958" y="157"/>
                      <a:pt x="763" y="1"/>
                      <a:pt x="5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 rot="10800000" flipH="1">
                <a:off x="7864700" y="4364077"/>
                <a:ext cx="19455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05" extrusionOk="0">
                    <a:moveTo>
                      <a:pt x="262" y="0"/>
                    </a:moveTo>
                    <a:cubicBezTo>
                      <a:pt x="131" y="0"/>
                      <a:pt x="1" y="92"/>
                      <a:pt x="11" y="270"/>
                    </a:cubicBezTo>
                    <a:cubicBezTo>
                      <a:pt x="21" y="428"/>
                      <a:pt x="146" y="504"/>
                      <a:pt x="269" y="504"/>
                    </a:cubicBezTo>
                    <a:cubicBezTo>
                      <a:pt x="400" y="504"/>
                      <a:pt x="531" y="418"/>
                      <a:pt x="520" y="250"/>
                    </a:cubicBezTo>
                    <a:cubicBezTo>
                      <a:pt x="510" y="82"/>
                      <a:pt x="385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 rot="10800000" flipH="1">
                <a:off x="6611881" y="4377120"/>
                <a:ext cx="8243" cy="824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25" extrusionOk="0">
                    <a:moveTo>
                      <a:pt x="102" y="0"/>
                    </a:moveTo>
                    <a:cubicBezTo>
                      <a:pt x="41" y="0"/>
                      <a:pt x="0" y="41"/>
                      <a:pt x="0" y="122"/>
                    </a:cubicBezTo>
                    <a:cubicBezTo>
                      <a:pt x="0" y="183"/>
                      <a:pt x="61" y="224"/>
                      <a:pt x="122" y="224"/>
                    </a:cubicBezTo>
                    <a:cubicBezTo>
                      <a:pt x="184" y="224"/>
                      <a:pt x="224" y="163"/>
                      <a:pt x="224" y="102"/>
                    </a:cubicBezTo>
                    <a:cubicBezTo>
                      <a:pt x="224" y="41"/>
                      <a:pt x="184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 rot="10800000" flipH="1">
                <a:off x="8623499" y="4362209"/>
                <a:ext cx="3187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5" extrusionOk="0">
                    <a:moveTo>
                      <a:pt x="494" y="0"/>
                    </a:moveTo>
                    <a:cubicBezTo>
                      <a:pt x="396" y="0"/>
                      <a:pt x="297" y="39"/>
                      <a:pt x="219" y="124"/>
                    </a:cubicBezTo>
                    <a:cubicBezTo>
                      <a:pt x="1" y="362"/>
                      <a:pt x="169" y="735"/>
                      <a:pt x="479" y="735"/>
                    </a:cubicBezTo>
                    <a:cubicBezTo>
                      <a:pt x="487" y="735"/>
                      <a:pt x="495" y="735"/>
                      <a:pt x="504" y="734"/>
                    </a:cubicBezTo>
                    <a:cubicBezTo>
                      <a:pt x="707" y="714"/>
                      <a:pt x="870" y="551"/>
                      <a:pt x="850" y="347"/>
                    </a:cubicBezTo>
                    <a:cubicBezTo>
                      <a:pt x="850" y="135"/>
                      <a:pt x="676" y="0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 rot="10800000" flipH="1">
                <a:off x="9535810" y="4349532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7" y="1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59"/>
                      <a:pt x="1079" y="1018"/>
                    </a:cubicBezTo>
                    <a:cubicBezTo>
                      <a:pt x="1440" y="638"/>
                      <a:pt x="1149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 rot="10800000" flipH="1">
                <a:off x="7956990" y="4375618"/>
                <a:ext cx="22972" cy="1971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538" extrusionOk="0">
                    <a:moveTo>
                      <a:pt x="350" y="0"/>
                    </a:moveTo>
                    <a:cubicBezTo>
                      <a:pt x="282" y="0"/>
                      <a:pt x="213" y="27"/>
                      <a:pt x="158" y="89"/>
                    </a:cubicBezTo>
                    <a:cubicBezTo>
                      <a:pt x="1" y="266"/>
                      <a:pt x="128" y="538"/>
                      <a:pt x="339" y="538"/>
                    </a:cubicBezTo>
                    <a:cubicBezTo>
                      <a:pt x="346" y="538"/>
                      <a:pt x="354" y="537"/>
                      <a:pt x="362" y="537"/>
                    </a:cubicBezTo>
                    <a:cubicBezTo>
                      <a:pt x="524" y="537"/>
                      <a:pt x="626" y="415"/>
                      <a:pt x="626" y="252"/>
                    </a:cubicBezTo>
                    <a:cubicBezTo>
                      <a:pt x="613" y="104"/>
                      <a:pt x="483" y="0"/>
                      <a:pt x="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 rot="10800000" flipH="1">
                <a:off x="8969430" y="4362942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576" y="0"/>
                    </a:moveTo>
                    <a:cubicBezTo>
                      <a:pt x="462" y="0"/>
                      <a:pt x="348" y="43"/>
                      <a:pt x="259" y="139"/>
                    </a:cubicBezTo>
                    <a:cubicBezTo>
                      <a:pt x="0" y="438"/>
                      <a:pt x="209" y="892"/>
                      <a:pt x="581" y="892"/>
                    </a:cubicBezTo>
                    <a:cubicBezTo>
                      <a:pt x="589" y="892"/>
                      <a:pt x="597" y="892"/>
                      <a:pt x="605" y="892"/>
                    </a:cubicBezTo>
                    <a:cubicBezTo>
                      <a:pt x="870" y="892"/>
                      <a:pt x="1053" y="668"/>
                      <a:pt x="1032" y="424"/>
                    </a:cubicBezTo>
                    <a:cubicBezTo>
                      <a:pt x="1019" y="167"/>
                      <a:pt x="799" y="0"/>
                      <a:pt x="5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 rot="10800000" flipH="1">
                <a:off x="7474437" y="4381627"/>
                <a:ext cx="18685" cy="1608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9" extrusionOk="0">
                    <a:moveTo>
                      <a:pt x="288" y="1"/>
                    </a:moveTo>
                    <a:cubicBezTo>
                      <a:pt x="231" y="1"/>
                      <a:pt x="172" y="23"/>
                      <a:pt x="123" y="73"/>
                    </a:cubicBezTo>
                    <a:cubicBezTo>
                      <a:pt x="1" y="215"/>
                      <a:pt x="102" y="439"/>
                      <a:pt x="306" y="439"/>
                    </a:cubicBezTo>
                    <a:cubicBezTo>
                      <a:pt x="408" y="419"/>
                      <a:pt x="509" y="317"/>
                      <a:pt x="509" y="215"/>
                    </a:cubicBezTo>
                    <a:cubicBezTo>
                      <a:pt x="496" y="82"/>
                      <a:pt x="396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 rot="10800000" flipH="1">
                <a:off x="9184932" y="4293404"/>
                <a:ext cx="85292" cy="104673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857" extrusionOk="0">
                    <a:moveTo>
                      <a:pt x="753" y="0"/>
                    </a:moveTo>
                    <a:cubicBezTo>
                      <a:pt x="687" y="0"/>
                      <a:pt x="616" y="13"/>
                      <a:pt x="543" y="42"/>
                    </a:cubicBezTo>
                    <a:cubicBezTo>
                      <a:pt x="0" y="263"/>
                      <a:pt x="172" y="1060"/>
                      <a:pt x="745" y="1060"/>
                    </a:cubicBezTo>
                    <a:cubicBezTo>
                      <a:pt x="752" y="1060"/>
                      <a:pt x="759" y="1060"/>
                      <a:pt x="767" y="1059"/>
                    </a:cubicBezTo>
                    <a:lnTo>
                      <a:pt x="848" y="1059"/>
                    </a:lnTo>
                    <a:cubicBezTo>
                      <a:pt x="473" y="1355"/>
                      <a:pt x="691" y="1977"/>
                      <a:pt x="1169" y="1977"/>
                    </a:cubicBezTo>
                    <a:cubicBezTo>
                      <a:pt x="1184" y="1977"/>
                      <a:pt x="1199" y="1976"/>
                      <a:pt x="1214" y="1975"/>
                    </a:cubicBezTo>
                    <a:cubicBezTo>
                      <a:pt x="1255" y="1975"/>
                      <a:pt x="1296" y="1955"/>
                      <a:pt x="1316" y="1955"/>
                    </a:cubicBezTo>
                    <a:cubicBezTo>
                      <a:pt x="1194" y="2056"/>
                      <a:pt x="1133" y="2199"/>
                      <a:pt x="1153" y="2362"/>
                    </a:cubicBezTo>
                    <a:cubicBezTo>
                      <a:pt x="1167" y="2658"/>
                      <a:pt x="1412" y="2856"/>
                      <a:pt x="1665" y="2856"/>
                    </a:cubicBezTo>
                    <a:cubicBezTo>
                      <a:pt x="1794" y="2856"/>
                      <a:pt x="1925" y="2804"/>
                      <a:pt x="2028" y="2687"/>
                    </a:cubicBezTo>
                    <a:cubicBezTo>
                      <a:pt x="2328" y="2348"/>
                      <a:pt x="2098" y="1832"/>
                      <a:pt x="1647" y="1832"/>
                    </a:cubicBezTo>
                    <a:cubicBezTo>
                      <a:pt x="1639" y="1832"/>
                      <a:pt x="1630" y="1832"/>
                      <a:pt x="1621" y="1833"/>
                    </a:cubicBezTo>
                    <a:lnTo>
                      <a:pt x="1540" y="1833"/>
                    </a:lnTo>
                    <a:cubicBezTo>
                      <a:pt x="1915" y="1537"/>
                      <a:pt x="1678" y="935"/>
                      <a:pt x="1218" y="935"/>
                    </a:cubicBezTo>
                    <a:cubicBezTo>
                      <a:pt x="1204" y="935"/>
                      <a:pt x="1189" y="936"/>
                      <a:pt x="1174" y="937"/>
                    </a:cubicBezTo>
                    <a:lnTo>
                      <a:pt x="1092" y="937"/>
                    </a:lnTo>
                    <a:cubicBezTo>
                      <a:pt x="1483" y="600"/>
                      <a:pt x="1208" y="0"/>
                      <a:pt x="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 rot="10800000" flipH="1">
                <a:off x="7091978" y="4386793"/>
                <a:ext cx="15461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1" extrusionOk="0">
                    <a:moveTo>
                      <a:pt x="200" y="1"/>
                    </a:moveTo>
                    <a:cubicBezTo>
                      <a:pt x="188" y="1"/>
                      <a:pt x="176" y="2"/>
                      <a:pt x="164" y="4"/>
                    </a:cubicBezTo>
                    <a:cubicBezTo>
                      <a:pt x="62" y="4"/>
                      <a:pt x="1" y="85"/>
                      <a:pt x="1" y="187"/>
                    </a:cubicBezTo>
                    <a:cubicBezTo>
                      <a:pt x="1" y="288"/>
                      <a:pt x="82" y="349"/>
                      <a:pt x="184" y="349"/>
                    </a:cubicBezTo>
                    <a:cubicBezTo>
                      <a:pt x="190" y="350"/>
                      <a:pt x="196" y="350"/>
                      <a:pt x="201" y="350"/>
                    </a:cubicBezTo>
                    <a:cubicBezTo>
                      <a:pt x="417" y="350"/>
                      <a:pt x="422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 rot="10800000" flipH="1">
                <a:off x="8528828" y="4374885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466" y="1"/>
                    </a:moveTo>
                    <a:cubicBezTo>
                      <a:pt x="376" y="1"/>
                      <a:pt x="287" y="34"/>
                      <a:pt x="218" y="110"/>
                    </a:cubicBezTo>
                    <a:cubicBezTo>
                      <a:pt x="1" y="348"/>
                      <a:pt x="168" y="701"/>
                      <a:pt x="459" y="701"/>
                    </a:cubicBezTo>
                    <a:cubicBezTo>
                      <a:pt x="467" y="701"/>
                      <a:pt x="475" y="701"/>
                      <a:pt x="483" y="700"/>
                    </a:cubicBezTo>
                    <a:cubicBezTo>
                      <a:pt x="686" y="700"/>
                      <a:pt x="829" y="537"/>
                      <a:pt x="829" y="334"/>
                    </a:cubicBezTo>
                    <a:cubicBezTo>
                      <a:pt x="815" y="131"/>
                      <a:pt x="641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 rot="10800000" flipH="1">
                <a:off x="9049227" y="4367411"/>
                <a:ext cx="40814" cy="3454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43" extrusionOk="0">
                    <a:moveTo>
                      <a:pt x="489" y="0"/>
                    </a:moveTo>
                    <a:cubicBezTo>
                      <a:pt x="239" y="0"/>
                      <a:pt x="0" y="198"/>
                      <a:pt x="14" y="494"/>
                    </a:cubicBezTo>
                    <a:cubicBezTo>
                      <a:pt x="34" y="746"/>
                      <a:pt x="220" y="943"/>
                      <a:pt x="466" y="943"/>
                    </a:cubicBezTo>
                    <a:cubicBezTo>
                      <a:pt x="478" y="943"/>
                      <a:pt x="490" y="942"/>
                      <a:pt x="503" y="942"/>
                    </a:cubicBezTo>
                    <a:cubicBezTo>
                      <a:pt x="930" y="921"/>
                      <a:pt x="1113" y="412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 rot="10800000" flipH="1">
                <a:off x="9260918" y="4362209"/>
                <a:ext cx="48288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19" extrusionOk="0">
                    <a:moveTo>
                      <a:pt x="741" y="0"/>
                    </a:moveTo>
                    <a:cubicBezTo>
                      <a:pt x="598" y="0"/>
                      <a:pt x="452" y="56"/>
                      <a:pt x="341" y="182"/>
                    </a:cubicBezTo>
                    <a:cubicBezTo>
                      <a:pt x="1" y="542"/>
                      <a:pt x="270" y="1119"/>
                      <a:pt x="744" y="1119"/>
                    </a:cubicBezTo>
                    <a:cubicBezTo>
                      <a:pt x="752" y="1119"/>
                      <a:pt x="760" y="1118"/>
                      <a:pt x="768" y="1118"/>
                    </a:cubicBezTo>
                    <a:cubicBezTo>
                      <a:pt x="1073" y="1098"/>
                      <a:pt x="1318" y="833"/>
                      <a:pt x="1297" y="528"/>
                    </a:cubicBezTo>
                    <a:cubicBezTo>
                      <a:pt x="1284" y="207"/>
                      <a:pt x="1016" y="0"/>
                      <a:pt x="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7"/>
              <p:cNvSpPr/>
              <p:nvPr/>
            </p:nvSpPr>
            <p:spPr>
              <a:xfrm rot="10800000" flipH="1">
                <a:off x="6705819" y="4396392"/>
                <a:ext cx="10259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08" extrusionOk="0">
                    <a:moveTo>
                      <a:pt x="122" y="0"/>
                    </a:moveTo>
                    <a:cubicBezTo>
                      <a:pt x="61" y="21"/>
                      <a:pt x="0" y="62"/>
                      <a:pt x="0" y="143"/>
                    </a:cubicBezTo>
                    <a:cubicBezTo>
                      <a:pt x="5" y="189"/>
                      <a:pt x="24" y="207"/>
                      <a:pt x="49" y="207"/>
                    </a:cubicBezTo>
                    <a:cubicBezTo>
                      <a:pt x="133" y="207"/>
                      <a:pt x="280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7"/>
              <p:cNvSpPr/>
              <p:nvPr/>
            </p:nvSpPr>
            <p:spPr>
              <a:xfrm rot="10800000" flipH="1">
                <a:off x="8799432" y="4374885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537" y="0"/>
                    </a:moveTo>
                    <a:cubicBezTo>
                      <a:pt x="431" y="0"/>
                      <a:pt x="323" y="41"/>
                      <a:pt x="239" y="132"/>
                    </a:cubicBezTo>
                    <a:cubicBezTo>
                      <a:pt x="1" y="390"/>
                      <a:pt x="190" y="804"/>
                      <a:pt x="540" y="804"/>
                    </a:cubicBezTo>
                    <a:cubicBezTo>
                      <a:pt x="548" y="804"/>
                      <a:pt x="556" y="804"/>
                      <a:pt x="565" y="803"/>
                    </a:cubicBezTo>
                    <a:cubicBezTo>
                      <a:pt x="789" y="803"/>
                      <a:pt x="952" y="600"/>
                      <a:pt x="952" y="376"/>
                    </a:cubicBezTo>
                    <a:cubicBezTo>
                      <a:pt x="938" y="149"/>
                      <a:pt x="740" y="0"/>
                      <a:pt x="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7"/>
              <p:cNvSpPr/>
              <p:nvPr/>
            </p:nvSpPr>
            <p:spPr>
              <a:xfrm rot="10800000" flipH="1">
                <a:off x="8052211" y="4383862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9"/>
                    </a:cubicBezTo>
                    <a:cubicBezTo>
                      <a:pt x="1" y="292"/>
                      <a:pt x="143" y="577"/>
                      <a:pt x="388" y="577"/>
                    </a:cubicBezTo>
                    <a:cubicBezTo>
                      <a:pt x="550" y="557"/>
                      <a:pt x="672" y="434"/>
                      <a:pt x="672" y="272"/>
                    </a:cubicBezTo>
                    <a:cubicBezTo>
                      <a:pt x="659" y="109"/>
                      <a:pt x="519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7"/>
              <p:cNvSpPr/>
              <p:nvPr/>
            </p:nvSpPr>
            <p:spPr>
              <a:xfrm rot="10800000" flipH="1">
                <a:off x="9433884" y="4362942"/>
                <a:ext cx="52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3" extrusionOk="0">
                    <a:moveTo>
                      <a:pt x="806" y="1"/>
                    </a:moveTo>
                    <a:cubicBezTo>
                      <a:pt x="649" y="1"/>
                      <a:pt x="488" y="64"/>
                      <a:pt x="361" y="205"/>
                    </a:cubicBezTo>
                    <a:cubicBezTo>
                      <a:pt x="1" y="585"/>
                      <a:pt x="291" y="1202"/>
                      <a:pt x="804" y="1202"/>
                    </a:cubicBezTo>
                    <a:cubicBezTo>
                      <a:pt x="812" y="1202"/>
                      <a:pt x="821" y="1202"/>
                      <a:pt x="829" y="1202"/>
                    </a:cubicBezTo>
                    <a:cubicBezTo>
                      <a:pt x="1155" y="1181"/>
                      <a:pt x="1419" y="917"/>
                      <a:pt x="1399" y="571"/>
                    </a:cubicBezTo>
                    <a:cubicBezTo>
                      <a:pt x="1386" y="225"/>
                      <a:pt x="1103" y="1"/>
                      <a:pt x="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7"/>
              <p:cNvSpPr/>
              <p:nvPr/>
            </p:nvSpPr>
            <p:spPr>
              <a:xfrm rot="10800000" flipH="1">
                <a:off x="8433424" y="4383825"/>
                <a:ext cx="29603" cy="24657"/>
              </a:xfrm>
              <a:custGeom>
                <a:avLst/>
                <a:gdLst/>
                <a:ahLst/>
                <a:cxnLst/>
                <a:rect l="l" t="t" r="r" b="b"/>
                <a:pathLst>
                  <a:path w="808" h="673" extrusionOk="0">
                    <a:moveTo>
                      <a:pt x="442" y="0"/>
                    </a:moveTo>
                    <a:cubicBezTo>
                      <a:pt x="1" y="20"/>
                      <a:pt x="14" y="672"/>
                      <a:pt x="462" y="672"/>
                    </a:cubicBezTo>
                    <a:cubicBezTo>
                      <a:pt x="469" y="672"/>
                      <a:pt x="475" y="672"/>
                      <a:pt x="482" y="672"/>
                    </a:cubicBezTo>
                    <a:cubicBezTo>
                      <a:pt x="666" y="672"/>
                      <a:pt x="808" y="509"/>
                      <a:pt x="808" y="326"/>
                    </a:cubicBezTo>
                    <a:cubicBezTo>
                      <a:pt x="788" y="143"/>
                      <a:pt x="625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7"/>
              <p:cNvSpPr/>
              <p:nvPr/>
            </p:nvSpPr>
            <p:spPr>
              <a:xfrm rot="10800000" flipH="1">
                <a:off x="8146919" y="4389028"/>
                <a:ext cx="26123" cy="2176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94" extrusionOk="0">
                    <a:moveTo>
                      <a:pt x="422" y="0"/>
                    </a:moveTo>
                    <a:cubicBezTo>
                      <a:pt x="410" y="0"/>
                      <a:pt x="399" y="1"/>
                      <a:pt x="387" y="2"/>
                    </a:cubicBezTo>
                    <a:cubicBezTo>
                      <a:pt x="122" y="2"/>
                      <a:pt x="0" y="328"/>
                      <a:pt x="204" y="511"/>
                    </a:cubicBezTo>
                    <a:cubicBezTo>
                      <a:pt x="267" y="568"/>
                      <a:pt x="340" y="594"/>
                      <a:pt x="411" y="594"/>
                    </a:cubicBezTo>
                    <a:cubicBezTo>
                      <a:pt x="568" y="594"/>
                      <a:pt x="712" y="469"/>
                      <a:pt x="712" y="287"/>
                    </a:cubicBezTo>
                    <a:cubicBezTo>
                      <a:pt x="693" y="117"/>
                      <a:pt x="570" y="0"/>
                      <a:pt x="4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7"/>
              <p:cNvSpPr/>
              <p:nvPr/>
            </p:nvSpPr>
            <p:spPr>
              <a:xfrm rot="10800000" flipH="1">
                <a:off x="8341867" y="4388112"/>
                <a:ext cx="25426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51" extrusionOk="0">
                    <a:moveTo>
                      <a:pt x="338" y="1"/>
                    </a:moveTo>
                    <a:cubicBezTo>
                      <a:pt x="180" y="1"/>
                      <a:pt x="21" y="108"/>
                      <a:pt x="10" y="319"/>
                    </a:cubicBezTo>
                    <a:cubicBezTo>
                      <a:pt x="1" y="543"/>
                      <a:pt x="163" y="651"/>
                      <a:pt x="329" y="651"/>
                    </a:cubicBezTo>
                    <a:cubicBezTo>
                      <a:pt x="509" y="651"/>
                      <a:pt x="693" y="523"/>
                      <a:pt x="662" y="279"/>
                    </a:cubicBezTo>
                    <a:cubicBezTo>
                      <a:pt x="632" y="93"/>
                      <a:pt x="485" y="1"/>
                      <a:pt x="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7"/>
              <p:cNvSpPr/>
              <p:nvPr/>
            </p:nvSpPr>
            <p:spPr>
              <a:xfrm rot="10800000" flipH="1">
                <a:off x="6029637" y="440844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61" y="1"/>
                    </a:moveTo>
                    <a:cubicBezTo>
                      <a:pt x="20" y="1"/>
                      <a:pt x="0" y="21"/>
                      <a:pt x="20" y="41"/>
                    </a:cubicBezTo>
                    <a:cubicBezTo>
                      <a:pt x="20" y="82"/>
                      <a:pt x="41" y="102"/>
                      <a:pt x="61" y="102"/>
                    </a:cubicBezTo>
                    <a:cubicBezTo>
                      <a:pt x="82" y="82"/>
                      <a:pt x="102" y="62"/>
                      <a:pt x="102" y="41"/>
                    </a:cubicBezTo>
                    <a:cubicBezTo>
                      <a:pt x="102" y="21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7"/>
              <p:cNvSpPr/>
              <p:nvPr/>
            </p:nvSpPr>
            <p:spPr>
              <a:xfrm rot="10800000" flipH="1">
                <a:off x="6125811" y="4408445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21"/>
                      <a:pt x="0" y="61"/>
                    </a:cubicBezTo>
                    <a:cubicBezTo>
                      <a:pt x="0" y="102"/>
                      <a:pt x="31" y="122"/>
                      <a:pt x="61" y="122"/>
                    </a:cubicBezTo>
                    <a:cubicBezTo>
                      <a:pt x="92" y="122"/>
                      <a:pt x="122" y="102"/>
                      <a:pt x="122" y="61"/>
                    </a:cubicBezTo>
                    <a:cubicBezTo>
                      <a:pt x="122" y="21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7"/>
              <p:cNvSpPr/>
              <p:nvPr/>
            </p:nvSpPr>
            <p:spPr>
              <a:xfrm rot="10800000" flipH="1">
                <a:off x="8242323" y="4390566"/>
                <a:ext cx="27625" cy="2311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31" extrusionOk="0">
                    <a:moveTo>
                      <a:pt x="424" y="1"/>
                    </a:moveTo>
                    <a:cubicBezTo>
                      <a:pt x="346" y="1"/>
                      <a:pt x="267" y="32"/>
                      <a:pt x="204" y="102"/>
                    </a:cubicBezTo>
                    <a:cubicBezTo>
                      <a:pt x="1" y="305"/>
                      <a:pt x="164" y="631"/>
                      <a:pt x="448" y="631"/>
                    </a:cubicBezTo>
                    <a:cubicBezTo>
                      <a:pt x="611" y="610"/>
                      <a:pt x="754" y="468"/>
                      <a:pt x="733" y="305"/>
                    </a:cubicBezTo>
                    <a:cubicBezTo>
                      <a:pt x="720" y="118"/>
                      <a:pt x="574" y="1"/>
                      <a:pt x="4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7"/>
              <p:cNvSpPr/>
              <p:nvPr/>
            </p:nvSpPr>
            <p:spPr>
              <a:xfrm rot="10800000" flipH="1">
                <a:off x="5934197" y="4413685"/>
                <a:ext cx="3004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8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82" y="62"/>
                      <a:pt x="82" y="42"/>
                    </a:cubicBezTo>
                    <a:cubicBezTo>
                      <a:pt x="82" y="21"/>
                      <a:pt x="6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7"/>
              <p:cNvSpPr/>
              <p:nvPr/>
            </p:nvSpPr>
            <p:spPr>
              <a:xfrm rot="10800000" flipH="1">
                <a:off x="7567643" y="4400239"/>
                <a:ext cx="20151" cy="1718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69" extrusionOk="0">
                    <a:moveTo>
                      <a:pt x="313" y="1"/>
                    </a:moveTo>
                    <a:cubicBezTo>
                      <a:pt x="253" y="1"/>
                      <a:pt x="192" y="26"/>
                      <a:pt x="143" y="82"/>
                    </a:cubicBezTo>
                    <a:cubicBezTo>
                      <a:pt x="0" y="224"/>
                      <a:pt x="122" y="468"/>
                      <a:pt x="326" y="468"/>
                    </a:cubicBezTo>
                    <a:cubicBezTo>
                      <a:pt x="448" y="448"/>
                      <a:pt x="550" y="346"/>
                      <a:pt x="550" y="224"/>
                    </a:cubicBezTo>
                    <a:cubicBezTo>
                      <a:pt x="536" y="91"/>
                      <a:pt x="427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7"/>
              <p:cNvSpPr/>
              <p:nvPr/>
            </p:nvSpPr>
            <p:spPr>
              <a:xfrm rot="10800000" flipH="1">
                <a:off x="6221215" y="4412182"/>
                <a:ext cx="5276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9" extrusionOk="0">
                    <a:moveTo>
                      <a:pt x="52" y="1"/>
                    </a:moveTo>
                    <a:cubicBezTo>
                      <a:pt x="14" y="1"/>
                      <a:pt x="1" y="34"/>
                      <a:pt x="1" y="67"/>
                    </a:cubicBezTo>
                    <a:cubicBezTo>
                      <a:pt x="1" y="108"/>
                      <a:pt x="41" y="149"/>
                      <a:pt x="82" y="149"/>
                    </a:cubicBezTo>
                    <a:cubicBezTo>
                      <a:pt x="123" y="149"/>
                      <a:pt x="143" y="108"/>
                      <a:pt x="143" y="67"/>
                    </a:cubicBezTo>
                    <a:cubicBezTo>
                      <a:pt x="143" y="34"/>
                      <a:pt x="130" y="1"/>
                      <a:pt x="102" y="1"/>
                    </a:cubicBezTo>
                    <a:cubicBezTo>
                      <a:pt x="96" y="1"/>
                      <a:pt x="90" y="2"/>
                      <a:pt x="82" y="6"/>
                    </a:cubicBezTo>
                    <a:cubicBezTo>
                      <a:pt x="71" y="2"/>
                      <a:pt x="61" y="1"/>
                      <a:pt x="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7"/>
              <p:cNvSpPr/>
              <p:nvPr/>
            </p:nvSpPr>
            <p:spPr>
              <a:xfrm rot="10800000" flipH="1">
                <a:off x="7182217" y="4408702"/>
                <a:ext cx="1641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64" extrusionOk="0">
                    <a:moveTo>
                      <a:pt x="275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1" y="4"/>
                      <a:pt x="0" y="208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50" y="363"/>
                      <a:pt x="448" y="280"/>
                      <a:pt x="448" y="167"/>
                    </a:cubicBezTo>
                    <a:cubicBezTo>
                      <a:pt x="430" y="76"/>
                      <a:pt x="362" y="1"/>
                      <a:pt x="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 rot="10800000" flipH="1">
                <a:off x="5838756" y="4422624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20"/>
                      <a:pt x="1" y="20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21" y="41"/>
                      <a:pt x="42" y="41"/>
                      <a:pt x="42" y="20"/>
                    </a:cubicBezTo>
                    <a:cubicBezTo>
                      <a:pt x="42" y="2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7"/>
              <p:cNvSpPr/>
              <p:nvPr/>
            </p:nvSpPr>
            <p:spPr>
              <a:xfrm rot="10800000" flipH="1">
                <a:off x="6798439" y="4413648"/>
                <a:ext cx="12530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87" extrusionOk="0">
                    <a:moveTo>
                      <a:pt x="144" y="0"/>
                    </a:moveTo>
                    <a:cubicBezTo>
                      <a:pt x="0" y="0"/>
                      <a:pt x="0" y="287"/>
                      <a:pt x="144" y="287"/>
                    </a:cubicBezTo>
                    <a:cubicBezTo>
                      <a:pt x="149" y="287"/>
                      <a:pt x="153" y="287"/>
                      <a:pt x="158" y="286"/>
                    </a:cubicBezTo>
                    <a:cubicBezTo>
                      <a:pt x="341" y="266"/>
                      <a:pt x="341" y="21"/>
                      <a:pt x="158" y="1"/>
                    </a:cubicBezTo>
                    <a:cubicBezTo>
                      <a:pt x="153" y="0"/>
                      <a:pt x="149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 rot="10800000" flipH="1">
                <a:off x="8878460" y="4392032"/>
                <a:ext cx="37114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8" extrusionOk="0">
                    <a:moveTo>
                      <a:pt x="568" y="0"/>
                    </a:moveTo>
                    <a:cubicBezTo>
                      <a:pt x="451" y="0"/>
                      <a:pt x="332" y="45"/>
                      <a:pt x="239" y="144"/>
                    </a:cubicBezTo>
                    <a:cubicBezTo>
                      <a:pt x="0" y="423"/>
                      <a:pt x="190" y="878"/>
                      <a:pt x="561" y="878"/>
                    </a:cubicBezTo>
                    <a:cubicBezTo>
                      <a:pt x="569" y="878"/>
                      <a:pt x="577" y="877"/>
                      <a:pt x="585" y="877"/>
                    </a:cubicBezTo>
                    <a:cubicBezTo>
                      <a:pt x="829" y="857"/>
                      <a:pt x="1013" y="653"/>
                      <a:pt x="1013" y="409"/>
                    </a:cubicBezTo>
                    <a:cubicBezTo>
                      <a:pt x="999" y="157"/>
                      <a:pt x="787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 rot="10800000" flipH="1">
                <a:off x="9347163" y="4381700"/>
                <a:ext cx="44075" cy="4312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7" extrusionOk="0">
                    <a:moveTo>
                      <a:pt x="599" y="1"/>
                    </a:moveTo>
                    <a:cubicBezTo>
                      <a:pt x="300" y="1"/>
                      <a:pt x="1" y="210"/>
                      <a:pt x="22" y="609"/>
                    </a:cubicBezTo>
                    <a:cubicBezTo>
                      <a:pt x="32" y="993"/>
                      <a:pt x="313" y="1177"/>
                      <a:pt x="596" y="1177"/>
                    </a:cubicBezTo>
                    <a:cubicBezTo>
                      <a:pt x="898" y="1177"/>
                      <a:pt x="1203" y="968"/>
                      <a:pt x="1182" y="568"/>
                    </a:cubicBezTo>
                    <a:cubicBezTo>
                      <a:pt x="1162" y="185"/>
                      <a:pt x="880" y="1"/>
                      <a:pt x="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 rot="10800000" flipH="1">
                <a:off x="8706263" y="4396502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516" y="1"/>
                    </a:moveTo>
                    <a:cubicBezTo>
                      <a:pt x="416" y="1"/>
                      <a:pt x="316" y="41"/>
                      <a:pt x="239" y="132"/>
                    </a:cubicBezTo>
                    <a:cubicBezTo>
                      <a:pt x="1" y="390"/>
                      <a:pt x="189" y="784"/>
                      <a:pt x="519" y="784"/>
                    </a:cubicBezTo>
                    <a:cubicBezTo>
                      <a:pt x="527" y="784"/>
                      <a:pt x="536" y="783"/>
                      <a:pt x="544" y="783"/>
                    </a:cubicBezTo>
                    <a:cubicBezTo>
                      <a:pt x="748" y="783"/>
                      <a:pt x="931" y="600"/>
                      <a:pt x="910" y="376"/>
                    </a:cubicBezTo>
                    <a:cubicBezTo>
                      <a:pt x="897" y="149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 rot="10800000" flipH="1">
                <a:off x="6315666" y="4421635"/>
                <a:ext cx="7731" cy="472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29" extrusionOk="0">
                    <a:moveTo>
                      <a:pt x="109" y="0"/>
                    </a:moveTo>
                    <a:cubicBezTo>
                      <a:pt x="1" y="0"/>
                      <a:pt x="115" y="129"/>
                      <a:pt x="177" y="129"/>
                    </a:cubicBezTo>
                    <a:cubicBezTo>
                      <a:pt x="196" y="129"/>
                      <a:pt x="210" y="116"/>
                      <a:pt x="210" y="81"/>
                    </a:cubicBezTo>
                    <a:cubicBezTo>
                      <a:pt x="190" y="20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 rot="10800000" flipH="1">
                <a:off x="7663523" y="4417825"/>
                <a:ext cx="21323" cy="14911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07" extrusionOk="0">
                    <a:moveTo>
                      <a:pt x="288" y="1"/>
                    </a:moveTo>
                    <a:cubicBezTo>
                      <a:pt x="184" y="1"/>
                      <a:pt x="81" y="67"/>
                      <a:pt x="49" y="194"/>
                    </a:cubicBezTo>
                    <a:cubicBezTo>
                      <a:pt x="1" y="339"/>
                      <a:pt x="131" y="406"/>
                      <a:pt x="268" y="406"/>
                    </a:cubicBezTo>
                    <a:cubicBezTo>
                      <a:pt x="420" y="406"/>
                      <a:pt x="581" y="324"/>
                      <a:pt x="517" y="174"/>
                    </a:cubicBezTo>
                    <a:cubicBezTo>
                      <a:pt x="478" y="57"/>
                      <a:pt x="383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 rot="10800000" flipH="1">
                <a:off x="9170900" y="4394230"/>
                <a:ext cx="46603" cy="3975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5" extrusionOk="0">
                    <a:moveTo>
                      <a:pt x="728" y="0"/>
                    </a:moveTo>
                    <a:cubicBezTo>
                      <a:pt x="580" y="0"/>
                      <a:pt x="430" y="59"/>
                      <a:pt x="315" y="188"/>
                    </a:cubicBezTo>
                    <a:cubicBezTo>
                      <a:pt x="1" y="522"/>
                      <a:pt x="257" y="1085"/>
                      <a:pt x="715" y="1085"/>
                    </a:cubicBezTo>
                    <a:cubicBezTo>
                      <a:pt x="731" y="1085"/>
                      <a:pt x="747" y="1084"/>
                      <a:pt x="763" y="1083"/>
                    </a:cubicBezTo>
                    <a:cubicBezTo>
                      <a:pt x="1048" y="1063"/>
                      <a:pt x="1272" y="818"/>
                      <a:pt x="1272" y="513"/>
                    </a:cubicBezTo>
                    <a:cubicBezTo>
                      <a:pt x="1259" y="197"/>
                      <a:pt x="998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 rot="10800000" flipH="1">
                <a:off x="8959758" y="4400239"/>
                <a:ext cx="40045" cy="3440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39" extrusionOk="0">
                    <a:moveTo>
                      <a:pt x="482" y="1"/>
                    </a:moveTo>
                    <a:cubicBezTo>
                      <a:pt x="235" y="1"/>
                      <a:pt x="0" y="206"/>
                      <a:pt x="14" y="491"/>
                    </a:cubicBezTo>
                    <a:cubicBezTo>
                      <a:pt x="14" y="735"/>
                      <a:pt x="238" y="938"/>
                      <a:pt x="483" y="938"/>
                    </a:cubicBezTo>
                    <a:cubicBezTo>
                      <a:pt x="910" y="918"/>
                      <a:pt x="1093" y="409"/>
                      <a:pt x="788" y="124"/>
                    </a:cubicBezTo>
                    <a:cubicBezTo>
                      <a:pt x="696" y="39"/>
                      <a:pt x="588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 rot="10800000" flipH="1">
                <a:off x="5744085" y="4436033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 rot="10800000" flipH="1">
                <a:off x="9033546" y="4401741"/>
                <a:ext cx="42316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9" extrusionOk="0">
                    <a:moveTo>
                      <a:pt x="508" y="1"/>
                    </a:moveTo>
                    <a:cubicBezTo>
                      <a:pt x="247" y="1"/>
                      <a:pt x="1" y="211"/>
                      <a:pt x="15" y="510"/>
                    </a:cubicBezTo>
                    <a:cubicBezTo>
                      <a:pt x="15" y="775"/>
                      <a:pt x="239" y="979"/>
                      <a:pt x="524" y="979"/>
                    </a:cubicBezTo>
                    <a:cubicBezTo>
                      <a:pt x="951" y="958"/>
                      <a:pt x="1155" y="429"/>
                      <a:pt x="829" y="124"/>
                    </a:cubicBezTo>
                    <a:cubicBezTo>
                      <a:pt x="732" y="39"/>
                      <a:pt x="618" y="1"/>
                      <a:pt x="5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 rot="10800000" flipH="1">
                <a:off x="6411327" y="4431564"/>
                <a:ext cx="7511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4" extrusionOk="0">
                    <a:moveTo>
                      <a:pt x="102" y="0"/>
                    </a:moveTo>
                    <a:cubicBezTo>
                      <a:pt x="41" y="0"/>
                      <a:pt x="1" y="41"/>
                      <a:pt x="1" y="102"/>
                    </a:cubicBezTo>
                    <a:cubicBezTo>
                      <a:pt x="1" y="163"/>
                      <a:pt x="62" y="204"/>
                      <a:pt x="102" y="204"/>
                    </a:cubicBezTo>
                    <a:cubicBezTo>
                      <a:pt x="163" y="204"/>
                      <a:pt x="204" y="163"/>
                      <a:pt x="204" y="102"/>
                    </a:cubicBezTo>
                    <a:cubicBezTo>
                      <a:pt x="204" y="41"/>
                      <a:pt x="163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 rot="10800000" flipH="1">
                <a:off x="8612325" y="4415150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512" y="0"/>
                    </a:moveTo>
                    <a:cubicBezTo>
                      <a:pt x="414" y="0"/>
                      <a:pt x="316" y="38"/>
                      <a:pt x="239" y="122"/>
                    </a:cubicBezTo>
                    <a:cubicBezTo>
                      <a:pt x="1" y="361"/>
                      <a:pt x="189" y="754"/>
                      <a:pt x="500" y="754"/>
                    </a:cubicBezTo>
                    <a:cubicBezTo>
                      <a:pt x="508" y="754"/>
                      <a:pt x="516" y="754"/>
                      <a:pt x="524" y="753"/>
                    </a:cubicBezTo>
                    <a:cubicBezTo>
                      <a:pt x="748" y="733"/>
                      <a:pt x="890" y="570"/>
                      <a:pt x="890" y="367"/>
                    </a:cubicBezTo>
                    <a:cubicBezTo>
                      <a:pt x="877" y="140"/>
                      <a:pt x="697" y="0"/>
                      <a:pt x="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 rot="10800000" flipH="1">
                <a:off x="7275386" y="4429329"/>
                <a:ext cx="17183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19" extrusionOk="0">
                    <a:moveTo>
                      <a:pt x="275" y="0"/>
                    </a:moveTo>
                    <a:cubicBezTo>
                      <a:pt x="221" y="0"/>
                      <a:pt x="166" y="23"/>
                      <a:pt x="123" y="73"/>
                    </a:cubicBezTo>
                    <a:cubicBezTo>
                      <a:pt x="1" y="195"/>
                      <a:pt x="102" y="419"/>
                      <a:pt x="286" y="419"/>
                    </a:cubicBezTo>
                    <a:cubicBezTo>
                      <a:pt x="387" y="398"/>
                      <a:pt x="469" y="317"/>
                      <a:pt x="469" y="195"/>
                    </a:cubicBezTo>
                    <a:cubicBezTo>
                      <a:pt x="469" y="76"/>
                      <a:pt x="375" y="0"/>
                      <a:pt x="2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 rot="10800000" flipH="1">
                <a:off x="6892927" y="4433799"/>
                <a:ext cx="11980" cy="1198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7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84"/>
                    </a:cubicBezTo>
                    <a:cubicBezTo>
                      <a:pt x="1" y="265"/>
                      <a:pt x="82" y="327"/>
                      <a:pt x="164" y="327"/>
                    </a:cubicBezTo>
                    <a:cubicBezTo>
                      <a:pt x="245" y="327"/>
                      <a:pt x="326" y="245"/>
                      <a:pt x="306" y="164"/>
                    </a:cubicBezTo>
                    <a:cubicBezTo>
                      <a:pt x="306" y="62"/>
                      <a:pt x="245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 rot="10800000" flipH="1">
                <a:off x="9253994" y="4405551"/>
                <a:ext cx="49607" cy="4176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0" extrusionOk="0">
                    <a:moveTo>
                      <a:pt x="619" y="0"/>
                    </a:moveTo>
                    <a:cubicBezTo>
                      <a:pt x="603" y="0"/>
                      <a:pt x="587" y="1"/>
                      <a:pt x="571" y="2"/>
                    </a:cubicBezTo>
                    <a:cubicBezTo>
                      <a:pt x="245" y="2"/>
                      <a:pt x="1" y="287"/>
                      <a:pt x="21" y="592"/>
                    </a:cubicBezTo>
                    <a:cubicBezTo>
                      <a:pt x="35" y="928"/>
                      <a:pt x="314" y="1140"/>
                      <a:pt x="601" y="1140"/>
                    </a:cubicBezTo>
                    <a:cubicBezTo>
                      <a:pt x="750" y="1140"/>
                      <a:pt x="901" y="1083"/>
                      <a:pt x="1018" y="959"/>
                    </a:cubicBezTo>
                    <a:cubicBezTo>
                      <a:pt x="1353" y="584"/>
                      <a:pt x="1097" y="0"/>
                      <a:pt x="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 rot="10800000" flipH="1">
                <a:off x="8786023" y="4419620"/>
                <a:ext cx="36344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7" extrusionOk="0">
                    <a:moveTo>
                      <a:pt x="562" y="0"/>
                    </a:moveTo>
                    <a:cubicBezTo>
                      <a:pt x="448" y="0"/>
                      <a:pt x="331" y="45"/>
                      <a:pt x="239" y="144"/>
                    </a:cubicBezTo>
                    <a:cubicBezTo>
                      <a:pt x="0" y="403"/>
                      <a:pt x="190" y="837"/>
                      <a:pt x="560" y="837"/>
                    </a:cubicBezTo>
                    <a:cubicBezTo>
                      <a:pt x="568" y="837"/>
                      <a:pt x="576" y="837"/>
                      <a:pt x="585" y="836"/>
                    </a:cubicBezTo>
                    <a:cubicBezTo>
                      <a:pt x="809" y="836"/>
                      <a:pt x="992" y="633"/>
                      <a:pt x="992" y="409"/>
                    </a:cubicBezTo>
                    <a:cubicBezTo>
                      <a:pt x="979" y="157"/>
                      <a:pt x="775" y="0"/>
                      <a:pt x="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 rot="10800000" flipH="1">
                <a:off x="7756253" y="4432296"/>
                <a:ext cx="22386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08" extrusionOk="0">
                    <a:moveTo>
                      <a:pt x="352" y="1"/>
                    </a:moveTo>
                    <a:cubicBezTo>
                      <a:pt x="285" y="1"/>
                      <a:pt x="218" y="26"/>
                      <a:pt x="163" y="80"/>
                    </a:cubicBezTo>
                    <a:cubicBezTo>
                      <a:pt x="0" y="243"/>
                      <a:pt x="123" y="507"/>
                      <a:pt x="346" y="507"/>
                    </a:cubicBezTo>
                    <a:cubicBezTo>
                      <a:pt x="489" y="507"/>
                      <a:pt x="611" y="385"/>
                      <a:pt x="611" y="263"/>
                    </a:cubicBezTo>
                    <a:cubicBezTo>
                      <a:pt x="611" y="100"/>
                      <a:pt x="484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 rot="10800000" flipH="1">
                <a:off x="6505998" y="4445742"/>
                <a:ext cx="8243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45" extrusionOk="0">
                    <a:moveTo>
                      <a:pt x="103" y="1"/>
                    </a:moveTo>
                    <a:cubicBezTo>
                      <a:pt x="42" y="1"/>
                      <a:pt x="1" y="62"/>
                      <a:pt x="1" y="123"/>
                    </a:cubicBezTo>
                    <a:cubicBezTo>
                      <a:pt x="1" y="184"/>
                      <a:pt x="62" y="245"/>
                      <a:pt x="123" y="245"/>
                    </a:cubicBezTo>
                    <a:cubicBezTo>
                      <a:pt x="184" y="225"/>
                      <a:pt x="225" y="184"/>
                      <a:pt x="225" y="123"/>
                    </a:cubicBezTo>
                    <a:cubicBezTo>
                      <a:pt x="225" y="62"/>
                      <a:pt x="184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 rot="10800000" flipH="1">
                <a:off x="8521500" y="4431637"/>
                <a:ext cx="2802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34" extrusionOk="0">
                    <a:moveTo>
                      <a:pt x="392" y="0"/>
                    </a:moveTo>
                    <a:cubicBezTo>
                      <a:pt x="195" y="0"/>
                      <a:pt x="0" y="138"/>
                      <a:pt x="32" y="410"/>
                    </a:cubicBezTo>
                    <a:cubicBezTo>
                      <a:pt x="52" y="626"/>
                      <a:pt x="219" y="733"/>
                      <a:pt x="388" y="733"/>
                    </a:cubicBezTo>
                    <a:cubicBezTo>
                      <a:pt x="570" y="733"/>
                      <a:pt x="754" y="611"/>
                      <a:pt x="764" y="369"/>
                    </a:cubicBezTo>
                    <a:cubicBezTo>
                      <a:pt x="764" y="122"/>
                      <a:pt x="577" y="0"/>
                      <a:pt x="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 rot="10800000" flipH="1">
                <a:off x="9526870" y="4414454"/>
                <a:ext cx="54260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1"/>
                      <a:pt x="0" y="306"/>
                      <a:pt x="21" y="652"/>
                    </a:cubicBezTo>
                    <a:cubicBezTo>
                      <a:pt x="34" y="1027"/>
                      <a:pt x="339" y="1261"/>
                      <a:pt x="650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70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 rot="10800000" flipH="1">
                <a:off x="7851144" y="4443434"/>
                <a:ext cx="22935" cy="1993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44" extrusionOk="0">
                    <a:moveTo>
                      <a:pt x="363" y="1"/>
                    </a:moveTo>
                    <a:cubicBezTo>
                      <a:pt x="290" y="1"/>
                      <a:pt x="215" y="30"/>
                      <a:pt x="158" y="94"/>
                    </a:cubicBezTo>
                    <a:cubicBezTo>
                      <a:pt x="0" y="271"/>
                      <a:pt x="128" y="543"/>
                      <a:pt x="357" y="543"/>
                    </a:cubicBezTo>
                    <a:cubicBezTo>
                      <a:pt x="365" y="543"/>
                      <a:pt x="373" y="543"/>
                      <a:pt x="381" y="542"/>
                    </a:cubicBezTo>
                    <a:cubicBezTo>
                      <a:pt x="524" y="542"/>
                      <a:pt x="626" y="420"/>
                      <a:pt x="626" y="257"/>
                    </a:cubicBezTo>
                    <a:cubicBezTo>
                      <a:pt x="626" y="99"/>
                      <a:pt x="498" y="1"/>
                      <a:pt x="3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 rot="10800000" flipH="1">
                <a:off x="7368775" y="4450139"/>
                <a:ext cx="18465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20" extrusionOk="0">
                    <a:moveTo>
                      <a:pt x="282" y="0"/>
                    </a:moveTo>
                    <a:cubicBezTo>
                      <a:pt x="225" y="0"/>
                      <a:pt x="166" y="23"/>
                      <a:pt x="117" y="72"/>
                    </a:cubicBezTo>
                    <a:cubicBezTo>
                      <a:pt x="0" y="208"/>
                      <a:pt x="89" y="419"/>
                      <a:pt x="275" y="419"/>
                    </a:cubicBezTo>
                    <a:cubicBezTo>
                      <a:pt x="283" y="419"/>
                      <a:pt x="292" y="419"/>
                      <a:pt x="300" y="418"/>
                    </a:cubicBezTo>
                    <a:cubicBezTo>
                      <a:pt x="402" y="418"/>
                      <a:pt x="504" y="316"/>
                      <a:pt x="504" y="214"/>
                    </a:cubicBezTo>
                    <a:cubicBezTo>
                      <a:pt x="491" y="81"/>
                      <a:pt x="390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 rot="10800000" flipH="1">
                <a:off x="8868787" y="4432296"/>
                <a:ext cx="3934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9" extrusionOk="0">
                    <a:moveTo>
                      <a:pt x="477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5" y="725"/>
                      <a:pt x="239" y="908"/>
                      <a:pt x="483" y="908"/>
                    </a:cubicBezTo>
                    <a:cubicBezTo>
                      <a:pt x="890" y="888"/>
                      <a:pt x="1073" y="400"/>
                      <a:pt x="768" y="115"/>
                    </a:cubicBezTo>
                    <a:cubicBezTo>
                      <a:pt x="683" y="36"/>
                      <a:pt x="579" y="0"/>
                      <a:pt x="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 rot="10800000" flipH="1">
                <a:off x="9431429" y="4421855"/>
                <a:ext cx="52758" cy="4480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3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998"/>
                      <a:pt x="326" y="1222"/>
                      <a:pt x="629" y="1222"/>
                    </a:cubicBezTo>
                    <a:cubicBezTo>
                      <a:pt x="789" y="1222"/>
                      <a:pt x="952" y="1160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 rot="10800000" flipH="1">
                <a:off x="9080772" y="4364041"/>
                <a:ext cx="84889" cy="103904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836" extrusionOk="0">
                    <a:moveTo>
                      <a:pt x="731" y="0"/>
                    </a:moveTo>
                    <a:cubicBezTo>
                      <a:pt x="669" y="0"/>
                      <a:pt x="604" y="12"/>
                      <a:pt x="537" y="36"/>
                    </a:cubicBezTo>
                    <a:cubicBezTo>
                      <a:pt x="1" y="255"/>
                      <a:pt x="143" y="1055"/>
                      <a:pt x="718" y="1055"/>
                    </a:cubicBezTo>
                    <a:cubicBezTo>
                      <a:pt x="732" y="1055"/>
                      <a:pt x="746" y="1055"/>
                      <a:pt x="761" y="1054"/>
                    </a:cubicBezTo>
                    <a:cubicBezTo>
                      <a:pt x="779" y="1054"/>
                      <a:pt x="813" y="1054"/>
                      <a:pt x="835" y="1039"/>
                    </a:cubicBezTo>
                    <a:lnTo>
                      <a:pt x="835" y="1039"/>
                    </a:lnTo>
                    <a:cubicBezTo>
                      <a:pt x="456" y="1352"/>
                      <a:pt x="662" y="1953"/>
                      <a:pt x="1140" y="1953"/>
                    </a:cubicBezTo>
                    <a:cubicBezTo>
                      <a:pt x="1162" y="1953"/>
                      <a:pt x="1185" y="1952"/>
                      <a:pt x="1209" y="1949"/>
                    </a:cubicBezTo>
                    <a:cubicBezTo>
                      <a:pt x="1229" y="1949"/>
                      <a:pt x="1270" y="1949"/>
                      <a:pt x="1310" y="1929"/>
                    </a:cubicBezTo>
                    <a:lnTo>
                      <a:pt x="1310" y="1929"/>
                    </a:lnTo>
                    <a:cubicBezTo>
                      <a:pt x="1188" y="2030"/>
                      <a:pt x="1127" y="2193"/>
                      <a:pt x="1127" y="2356"/>
                    </a:cubicBezTo>
                    <a:cubicBezTo>
                      <a:pt x="1140" y="2648"/>
                      <a:pt x="1378" y="2836"/>
                      <a:pt x="1627" y="2836"/>
                    </a:cubicBezTo>
                    <a:cubicBezTo>
                      <a:pt x="1760" y="2836"/>
                      <a:pt x="1896" y="2782"/>
                      <a:pt x="2002" y="2661"/>
                    </a:cubicBezTo>
                    <a:cubicBezTo>
                      <a:pt x="2316" y="2347"/>
                      <a:pt x="2081" y="1825"/>
                      <a:pt x="1662" y="1825"/>
                    </a:cubicBezTo>
                    <a:cubicBezTo>
                      <a:pt x="1647" y="1825"/>
                      <a:pt x="1631" y="1825"/>
                      <a:pt x="1615" y="1827"/>
                    </a:cubicBezTo>
                    <a:lnTo>
                      <a:pt x="1514" y="1827"/>
                    </a:lnTo>
                    <a:cubicBezTo>
                      <a:pt x="1883" y="1535"/>
                      <a:pt x="1677" y="928"/>
                      <a:pt x="1214" y="928"/>
                    </a:cubicBezTo>
                    <a:cubicBezTo>
                      <a:pt x="1192" y="928"/>
                      <a:pt x="1170" y="929"/>
                      <a:pt x="1147" y="932"/>
                    </a:cubicBezTo>
                    <a:lnTo>
                      <a:pt x="1066" y="932"/>
                    </a:lnTo>
                    <a:cubicBezTo>
                      <a:pt x="1477" y="592"/>
                      <a:pt x="1181" y="0"/>
                      <a:pt x="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 rot="10800000" flipH="1">
                <a:off x="6986133" y="4455305"/>
                <a:ext cx="15241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53" extrusionOk="0">
                    <a:moveTo>
                      <a:pt x="197" y="1"/>
                    </a:moveTo>
                    <a:cubicBezTo>
                      <a:pt x="186" y="1"/>
                      <a:pt x="175" y="2"/>
                      <a:pt x="163" y="3"/>
                    </a:cubicBezTo>
                    <a:cubicBezTo>
                      <a:pt x="61" y="24"/>
                      <a:pt x="0" y="105"/>
                      <a:pt x="0" y="187"/>
                    </a:cubicBezTo>
                    <a:cubicBezTo>
                      <a:pt x="0" y="278"/>
                      <a:pt x="66" y="353"/>
                      <a:pt x="152" y="353"/>
                    </a:cubicBezTo>
                    <a:cubicBezTo>
                      <a:pt x="163" y="353"/>
                      <a:pt x="173" y="352"/>
                      <a:pt x="184" y="349"/>
                    </a:cubicBezTo>
                    <a:cubicBezTo>
                      <a:pt x="189" y="350"/>
                      <a:pt x="195" y="350"/>
                      <a:pt x="201" y="350"/>
                    </a:cubicBezTo>
                    <a:cubicBezTo>
                      <a:pt x="416" y="350"/>
                      <a:pt x="403" y="1"/>
                      <a:pt x="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 rot="10800000" flipH="1">
                <a:off x="8422762" y="4442738"/>
                <a:ext cx="30592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14" extrusionOk="0">
                    <a:moveTo>
                      <a:pt x="479" y="0"/>
                    </a:moveTo>
                    <a:cubicBezTo>
                      <a:pt x="388" y="0"/>
                      <a:pt x="295" y="38"/>
                      <a:pt x="224" y="123"/>
                    </a:cubicBezTo>
                    <a:cubicBezTo>
                      <a:pt x="0" y="347"/>
                      <a:pt x="183" y="713"/>
                      <a:pt x="509" y="713"/>
                    </a:cubicBezTo>
                    <a:cubicBezTo>
                      <a:pt x="692" y="693"/>
                      <a:pt x="834" y="530"/>
                      <a:pt x="834" y="347"/>
                    </a:cubicBezTo>
                    <a:cubicBezTo>
                      <a:pt x="821" y="135"/>
                      <a:pt x="652" y="0"/>
                      <a:pt x="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 rot="10800000" flipH="1">
                <a:off x="8943345" y="4437462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0"/>
                    </a:moveTo>
                    <a:cubicBezTo>
                      <a:pt x="240" y="0"/>
                      <a:pt x="1" y="199"/>
                      <a:pt x="15" y="494"/>
                    </a:cubicBezTo>
                    <a:cubicBezTo>
                      <a:pt x="34" y="746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4" y="942"/>
                    </a:cubicBezTo>
                    <a:cubicBezTo>
                      <a:pt x="951" y="921"/>
                      <a:pt x="1134" y="392"/>
                      <a:pt x="808" y="128"/>
                    </a:cubicBezTo>
                    <a:cubicBezTo>
                      <a:pt x="714" y="40"/>
                      <a:pt x="60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7"/>
              <p:cNvSpPr/>
              <p:nvPr/>
            </p:nvSpPr>
            <p:spPr>
              <a:xfrm rot="10800000" flipH="1">
                <a:off x="6599570" y="4463438"/>
                <a:ext cx="10478" cy="915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0" extrusionOk="0">
                    <a:moveTo>
                      <a:pt x="133" y="0"/>
                    </a:moveTo>
                    <a:cubicBezTo>
                      <a:pt x="72" y="0"/>
                      <a:pt x="11" y="61"/>
                      <a:pt x="11" y="143"/>
                    </a:cubicBezTo>
                    <a:cubicBezTo>
                      <a:pt x="1" y="214"/>
                      <a:pt x="72" y="250"/>
                      <a:pt x="143" y="250"/>
                    </a:cubicBezTo>
                    <a:cubicBezTo>
                      <a:pt x="214" y="250"/>
                      <a:pt x="286" y="214"/>
                      <a:pt x="275" y="143"/>
                    </a:cubicBezTo>
                    <a:cubicBezTo>
                      <a:pt x="275" y="61"/>
                      <a:pt x="214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 rot="10800000" flipH="1">
                <a:off x="7946365" y="4451678"/>
                <a:ext cx="24620" cy="21176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8" extrusionOk="0">
                    <a:moveTo>
                      <a:pt x="371" y="1"/>
                    </a:moveTo>
                    <a:cubicBezTo>
                      <a:pt x="299" y="1"/>
                      <a:pt x="224" y="28"/>
                      <a:pt x="163" y="89"/>
                    </a:cubicBezTo>
                    <a:cubicBezTo>
                      <a:pt x="0" y="272"/>
                      <a:pt x="143" y="577"/>
                      <a:pt x="387" y="577"/>
                    </a:cubicBezTo>
                    <a:cubicBezTo>
                      <a:pt x="550" y="557"/>
                      <a:pt x="672" y="435"/>
                      <a:pt x="652" y="272"/>
                    </a:cubicBezTo>
                    <a:cubicBezTo>
                      <a:pt x="652" y="109"/>
                      <a:pt x="516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7"/>
              <p:cNvSpPr/>
              <p:nvPr/>
            </p:nvSpPr>
            <p:spPr>
              <a:xfrm rot="10800000" flipH="1">
                <a:off x="8694319" y="4443471"/>
                <a:ext cx="34879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24" extrusionOk="0">
                    <a:moveTo>
                      <a:pt x="534" y="1"/>
                    </a:moveTo>
                    <a:cubicBezTo>
                      <a:pt x="429" y="1"/>
                      <a:pt x="322" y="41"/>
                      <a:pt x="239" y="131"/>
                    </a:cubicBezTo>
                    <a:cubicBezTo>
                      <a:pt x="1" y="409"/>
                      <a:pt x="189" y="824"/>
                      <a:pt x="540" y="824"/>
                    </a:cubicBezTo>
                    <a:cubicBezTo>
                      <a:pt x="548" y="824"/>
                      <a:pt x="556" y="823"/>
                      <a:pt x="565" y="823"/>
                    </a:cubicBezTo>
                    <a:cubicBezTo>
                      <a:pt x="789" y="803"/>
                      <a:pt x="951" y="620"/>
                      <a:pt x="951" y="396"/>
                    </a:cubicBezTo>
                    <a:cubicBezTo>
                      <a:pt x="938" y="154"/>
                      <a:pt x="738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7"/>
              <p:cNvSpPr/>
              <p:nvPr/>
            </p:nvSpPr>
            <p:spPr>
              <a:xfrm rot="10800000" flipH="1">
                <a:off x="9162547" y="4433762"/>
                <a:ext cx="48252" cy="4070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1" extrusionOk="0">
                    <a:moveTo>
                      <a:pt x="575" y="1"/>
                    </a:moveTo>
                    <a:cubicBezTo>
                      <a:pt x="280" y="1"/>
                      <a:pt x="0" y="241"/>
                      <a:pt x="14" y="580"/>
                    </a:cubicBezTo>
                    <a:cubicBezTo>
                      <a:pt x="34" y="874"/>
                      <a:pt x="279" y="1111"/>
                      <a:pt x="569" y="1111"/>
                    </a:cubicBezTo>
                    <a:cubicBezTo>
                      <a:pt x="581" y="1111"/>
                      <a:pt x="592" y="1110"/>
                      <a:pt x="604" y="1110"/>
                    </a:cubicBezTo>
                    <a:cubicBezTo>
                      <a:pt x="1093" y="1089"/>
                      <a:pt x="1317" y="479"/>
                      <a:pt x="950" y="153"/>
                    </a:cubicBezTo>
                    <a:cubicBezTo>
                      <a:pt x="838" y="47"/>
                      <a:pt x="705" y="1"/>
                      <a:pt x="5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 rot="10800000" flipH="1">
                <a:off x="8328054" y="4451678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449" y="0"/>
                    </a:moveTo>
                    <a:cubicBezTo>
                      <a:pt x="362" y="0"/>
                      <a:pt x="274" y="34"/>
                      <a:pt x="204" y="110"/>
                    </a:cubicBezTo>
                    <a:cubicBezTo>
                      <a:pt x="1" y="334"/>
                      <a:pt x="164" y="680"/>
                      <a:pt x="469" y="680"/>
                    </a:cubicBezTo>
                    <a:cubicBezTo>
                      <a:pt x="652" y="660"/>
                      <a:pt x="794" y="517"/>
                      <a:pt x="794" y="314"/>
                    </a:cubicBezTo>
                    <a:cubicBezTo>
                      <a:pt x="781" y="126"/>
                      <a:pt x="617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 rot="10800000" flipH="1">
                <a:off x="8045506" y="4456917"/>
                <a:ext cx="21653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74" extrusionOk="0">
                    <a:moveTo>
                      <a:pt x="299" y="1"/>
                    </a:moveTo>
                    <a:cubicBezTo>
                      <a:pt x="150" y="1"/>
                      <a:pt x="1" y="98"/>
                      <a:pt x="1" y="289"/>
                    </a:cubicBezTo>
                    <a:cubicBezTo>
                      <a:pt x="1" y="452"/>
                      <a:pt x="143" y="574"/>
                      <a:pt x="306" y="574"/>
                    </a:cubicBezTo>
                    <a:cubicBezTo>
                      <a:pt x="469" y="553"/>
                      <a:pt x="591" y="411"/>
                      <a:pt x="591" y="248"/>
                    </a:cubicBezTo>
                    <a:cubicBezTo>
                      <a:pt x="571" y="83"/>
                      <a:pt x="435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 rot="10800000" flipH="1">
                <a:off x="9336758" y="4434898"/>
                <a:ext cx="51073" cy="4374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94" extrusionOk="0">
                    <a:moveTo>
                      <a:pt x="639" y="1"/>
                    </a:moveTo>
                    <a:cubicBezTo>
                      <a:pt x="623" y="1"/>
                      <a:pt x="607" y="1"/>
                      <a:pt x="591" y="3"/>
                    </a:cubicBezTo>
                    <a:cubicBezTo>
                      <a:pt x="245" y="3"/>
                      <a:pt x="1" y="287"/>
                      <a:pt x="21" y="613"/>
                    </a:cubicBezTo>
                    <a:cubicBezTo>
                      <a:pt x="34" y="973"/>
                      <a:pt x="319" y="1194"/>
                      <a:pt x="616" y="1194"/>
                    </a:cubicBezTo>
                    <a:cubicBezTo>
                      <a:pt x="773" y="1194"/>
                      <a:pt x="933" y="1133"/>
                      <a:pt x="1059" y="1000"/>
                    </a:cubicBezTo>
                    <a:cubicBezTo>
                      <a:pt x="1394" y="605"/>
                      <a:pt x="1137" y="1"/>
                      <a:pt x="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 rot="10800000" flipH="1">
                <a:off x="8232650" y="4456917"/>
                <a:ext cx="28357" cy="2418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60" extrusionOk="0">
                    <a:moveTo>
                      <a:pt x="427" y="0"/>
                    </a:moveTo>
                    <a:cubicBezTo>
                      <a:pt x="341" y="0"/>
                      <a:pt x="253" y="34"/>
                      <a:pt x="183" y="110"/>
                    </a:cubicBezTo>
                    <a:cubicBezTo>
                      <a:pt x="0" y="314"/>
                      <a:pt x="163" y="660"/>
                      <a:pt x="448" y="660"/>
                    </a:cubicBezTo>
                    <a:cubicBezTo>
                      <a:pt x="631" y="639"/>
                      <a:pt x="773" y="497"/>
                      <a:pt x="753" y="314"/>
                    </a:cubicBezTo>
                    <a:cubicBezTo>
                      <a:pt x="753" y="126"/>
                      <a:pt x="594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 rot="10800000" flipH="1">
                <a:off x="8137429" y="4459115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406" y="0"/>
                    </a:moveTo>
                    <a:cubicBezTo>
                      <a:pt x="324" y="0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3" y="611"/>
                      <a:pt x="422" y="611"/>
                    </a:cubicBezTo>
                    <a:cubicBezTo>
                      <a:pt x="585" y="611"/>
                      <a:pt x="727" y="468"/>
                      <a:pt x="727" y="285"/>
                    </a:cubicBezTo>
                    <a:cubicBezTo>
                      <a:pt x="714" y="112"/>
                      <a:pt x="561" y="0"/>
                      <a:pt x="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 rot="10800000" flipH="1">
                <a:off x="5923755" y="4478533"/>
                <a:ext cx="3774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41" y="103"/>
                      <a:pt x="62" y="103"/>
                    </a:cubicBezTo>
                    <a:cubicBezTo>
                      <a:pt x="82" y="103"/>
                      <a:pt x="102" y="82"/>
                      <a:pt x="102" y="42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 rot="10800000" flipH="1">
                <a:off x="6019928" y="4477800"/>
                <a:ext cx="527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23"/>
                      <a:pt x="62" y="123"/>
                    </a:cubicBezTo>
                    <a:cubicBezTo>
                      <a:pt x="143" y="123"/>
                      <a:pt x="143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 rot="10800000" flipH="1">
                <a:off x="7465131" y="4468824"/>
                <a:ext cx="17183" cy="16267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4" extrusionOk="0">
                    <a:moveTo>
                      <a:pt x="230" y="0"/>
                    </a:moveTo>
                    <a:cubicBezTo>
                      <a:pt x="114" y="0"/>
                      <a:pt x="0" y="82"/>
                      <a:pt x="11" y="240"/>
                    </a:cubicBezTo>
                    <a:cubicBezTo>
                      <a:pt x="11" y="377"/>
                      <a:pt x="119" y="443"/>
                      <a:pt x="230" y="443"/>
                    </a:cubicBezTo>
                    <a:cubicBezTo>
                      <a:pt x="348" y="443"/>
                      <a:pt x="469" y="367"/>
                      <a:pt x="458" y="219"/>
                    </a:cubicBezTo>
                    <a:cubicBezTo>
                      <a:pt x="448" y="72"/>
                      <a:pt x="339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 rot="10800000" flipH="1">
                <a:off x="5828021" y="4484065"/>
                <a:ext cx="2748" cy="1942"/>
              </a:xfrm>
              <a:custGeom>
                <a:avLst/>
                <a:gdLst/>
                <a:ahLst/>
                <a:cxnLst/>
                <a:rect l="l" t="t" r="r" b="b"/>
                <a:pathLst>
                  <a:path w="75" h="53" extrusionOk="0">
                    <a:moveTo>
                      <a:pt x="50" y="0"/>
                    </a:moveTo>
                    <a:cubicBezTo>
                      <a:pt x="1" y="0"/>
                      <a:pt x="56" y="52"/>
                      <a:pt x="70" y="52"/>
                    </a:cubicBezTo>
                    <a:cubicBezTo>
                      <a:pt x="73" y="52"/>
                      <a:pt x="74" y="49"/>
                      <a:pt x="70" y="41"/>
                    </a:cubicBezTo>
                    <a:cubicBezTo>
                      <a:pt x="70" y="20"/>
                      <a:pt x="70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 rot="10800000" flipH="1">
                <a:off x="6114600" y="4481501"/>
                <a:ext cx="6741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4" extrusionOk="0">
                    <a:moveTo>
                      <a:pt x="82" y="0"/>
                    </a:moveTo>
                    <a:cubicBezTo>
                      <a:pt x="1" y="0"/>
                      <a:pt x="1" y="163"/>
                      <a:pt x="82" y="163"/>
                    </a:cubicBezTo>
                    <a:cubicBezTo>
                      <a:pt x="184" y="163"/>
                      <a:pt x="184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 rot="10800000" flipH="1">
                <a:off x="7079302" y="4476298"/>
                <a:ext cx="15717" cy="1417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87" extrusionOk="0">
                    <a:moveTo>
                      <a:pt x="164" y="0"/>
                    </a:moveTo>
                    <a:cubicBezTo>
                      <a:pt x="62" y="0"/>
                      <a:pt x="1" y="102"/>
                      <a:pt x="1" y="204"/>
                    </a:cubicBezTo>
                    <a:cubicBezTo>
                      <a:pt x="1" y="305"/>
                      <a:pt x="82" y="387"/>
                      <a:pt x="184" y="387"/>
                    </a:cubicBezTo>
                    <a:cubicBezTo>
                      <a:pt x="428" y="366"/>
                      <a:pt x="42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 rot="10800000" flipH="1">
                <a:off x="6693875" y="4482123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1"/>
                      <a:pt x="1" y="82"/>
                      <a:pt x="1" y="164"/>
                    </a:cubicBezTo>
                    <a:cubicBezTo>
                      <a:pt x="1" y="234"/>
                      <a:pt x="47" y="290"/>
                      <a:pt x="112" y="290"/>
                    </a:cubicBezTo>
                    <a:cubicBezTo>
                      <a:pt x="122" y="290"/>
                      <a:pt x="132" y="289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7"/>
              <p:cNvSpPr/>
              <p:nvPr/>
            </p:nvSpPr>
            <p:spPr>
              <a:xfrm rot="10800000" flipH="1">
                <a:off x="8772394" y="4461387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588" y="1"/>
                    </a:moveTo>
                    <a:cubicBezTo>
                      <a:pt x="474" y="1"/>
                      <a:pt x="357" y="46"/>
                      <a:pt x="265" y="145"/>
                    </a:cubicBezTo>
                    <a:cubicBezTo>
                      <a:pt x="1" y="430"/>
                      <a:pt x="224" y="878"/>
                      <a:pt x="611" y="878"/>
                    </a:cubicBezTo>
                    <a:cubicBezTo>
                      <a:pt x="855" y="857"/>
                      <a:pt x="1038" y="654"/>
                      <a:pt x="1018" y="410"/>
                    </a:cubicBezTo>
                    <a:cubicBezTo>
                      <a:pt x="1005" y="158"/>
                      <a:pt x="802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7"/>
              <p:cNvSpPr/>
              <p:nvPr/>
            </p:nvSpPr>
            <p:spPr>
              <a:xfrm rot="10800000" flipH="1">
                <a:off x="5732910" y="4493444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41" y="21"/>
                    </a:lnTo>
                    <a:cubicBezTo>
                      <a:pt x="41" y="0"/>
                      <a:pt x="41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7"/>
              <p:cNvSpPr/>
              <p:nvPr/>
            </p:nvSpPr>
            <p:spPr>
              <a:xfrm rot="10800000" flipH="1">
                <a:off x="8600381" y="4465087"/>
                <a:ext cx="34146" cy="2912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95" extrusionOk="0">
                    <a:moveTo>
                      <a:pt x="529" y="1"/>
                    </a:moveTo>
                    <a:cubicBezTo>
                      <a:pt x="427" y="1"/>
                      <a:pt x="322" y="39"/>
                      <a:pt x="239" y="122"/>
                    </a:cubicBezTo>
                    <a:cubicBezTo>
                      <a:pt x="1" y="381"/>
                      <a:pt x="189" y="795"/>
                      <a:pt x="521" y="795"/>
                    </a:cubicBezTo>
                    <a:cubicBezTo>
                      <a:pt x="529" y="795"/>
                      <a:pt x="537" y="794"/>
                      <a:pt x="545" y="794"/>
                    </a:cubicBezTo>
                    <a:cubicBezTo>
                      <a:pt x="768" y="774"/>
                      <a:pt x="931" y="590"/>
                      <a:pt x="931" y="387"/>
                    </a:cubicBezTo>
                    <a:cubicBezTo>
                      <a:pt x="918" y="145"/>
                      <a:pt x="727" y="1"/>
                      <a:pt x="5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7"/>
              <p:cNvSpPr/>
              <p:nvPr/>
            </p:nvSpPr>
            <p:spPr>
              <a:xfrm rot="10800000" flipH="1">
                <a:off x="6209821" y="4490953"/>
                <a:ext cx="7694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30" extrusionOk="0">
                    <a:moveTo>
                      <a:pt x="108" y="1"/>
                    </a:moveTo>
                    <a:cubicBezTo>
                      <a:pt x="0" y="1"/>
                      <a:pt x="115" y="129"/>
                      <a:pt x="176" y="129"/>
                    </a:cubicBezTo>
                    <a:cubicBezTo>
                      <a:pt x="196" y="129"/>
                      <a:pt x="210" y="116"/>
                      <a:pt x="210" y="82"/>
                    </a:cubicBezTo>
                    <a:cubicBezTo>
                      <a:pt x="190" y="21"/>
                      <a:pt x="149" y="1"/>
                      <a:pt x="1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7"/>
              <p:cNvSpPr/>
              <p:nvPr/>
            </p:nvSpPr>
            <p:spPr>
              <a:xfrm rot="10800000" flipH="1">
                <a:off x="9242783" y="4453619"/>
                <a:ext cx="44075" cy="4286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70" extrusionOk="0">
                    <a:moveTo>
                      <a:pt x="606" y="0"/>
                    </a:moveTo>
                    <a:cubicBezTo>
                      <a:pt x="304" y="0"/>
                      <a:pt x="1" y="210"/>
                      <a:pt x="22" y="612"/>
                    </a:cubicBezTo>
                    <a:cubicBezTo>
                      <a:pt x="32" y="986"/>
                      <a:pt x="313" y="1169"/>
                      <a:pt x="596" y="1169"/>
                    </a:cubicBezTo>
                    <a:cubicBezTo>
                      <a:pt x="898" y="1169"/>
                      <a:pt x="1203" y="960"/>
                      <a:pt x="1182" y="551"/>
                    </a:cubicBezTo>
                    <a:cubicBezTo>
                      <a:pt x="1162" y="179"/>
                      <a:pt x="885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7"/>
              <p:cNvSpPr/>
              <p:nvPr/>
            </p:nvSpPr>
            <p:spPr>
              <a:xfrm rot="10800000" flipH="1">
                <a:off x="7554966" y="4484175"/>
                <a:ext cx="22935" cy="1897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8" extrusionOk="0">
                    <a:moveTo>
                      <a:pt x="346" y="0"/>
                    </a:moveTo>
                    <a:cubicBezTo>
                      <a:pt x="122" y="0"/>
                      <a:pt x="0" y="285"/>
                      <a:pt x="184" y="448"/>
                    </a:cubicBezTo>
                    <a:cubicBezTo>
                      <a:pt x="232" y="497"/>
                      <a:pt x="292" y="518"/>
                      <a:pt x="351" y="518"/>
                    </a:cubicBezTo>
                    <a:cubicBezTo>
                      <a:pt x="490" y="518"/>
                      <a:pt x="625" y="401"/>
                      <a:pt x="611" y="244"/>
                    </a:cubicBezTo>
                    <a:cubicBezTo>
                      <a:pt x="590" y="102"/>
                      <a:pt x="489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7"/>
              <p:cNvSpPr/>
              <p:nvPr/>
            </p:nvSpPr>
            <p:spPr>
              <a:xfrm rot="10800000" flipH="1">
                <a:off x="8853876" y="4470326"/>
                <a:ext cx="40081" cy="3436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38" extrusionOk="0">
                    <a:moveTo>
                      <a:pt x="482" y="0"/>
                    </a:moveTo>
                    <a:cubicBezTo>
                      <a:pt x="235" y="0"/>
                      <a:pt x="1" y="205"/>
                      <a:pt x="15" y="490"/>
                    </a:cubicBezTo>
                    <a:cubicBezTo>
                      <a:pt x="35" y="734"/>
                      <a:pt x="259" y="937"/>
                      <a:pt x="503" y="937"/>
                    </a:cubicBezTo>
                    <a:cubicBezTo>
                      <a:pt x="910" y="917"/>
                      <a:pt x="1093" y="408"/>
                      <a:pt x="788" y="123"/>
                    </a:cubicBezTo>
                    <a:cubicBezTo>
                      <a:pt x="697" y="38"/>
                      <a:pt x="588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7"/>
              <p:cNvSpPr/>
              <p:nvPr/>
            </p:nvSpPr>
            <p:spPr>
              <a:xfrm rot="10800000" flipH="1">
                <a:off x="9066337" y="4465087"/>
                <a:ext cx="46786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99" extrusionOk="0">
                    <a:moveTo>
                      <a:pt x="715" y="0"/>
                    </a:moveTo>
                    <a:cubicBezTo>
                      <a:pt x="575" y="0"/>
                      <a:pt x="432" y="57"/>
                      <a:pt x="321" y="182"/>
                    </a:cubicBezTo>
                    <a:cubicBezTo>
                      <a:pt x="1" y="542"/>
                      <a:pt x="250" y="1098"/>
                      <a:pt x="723" y="1098"/>
                    </a:cubicBezTo>
                    <a:cubicBezTo>
                      <a:pt x="731" y="1098"/>
                      <a:pt x="739" y="1098"/>
                      <a:pt x="748" y="1098"/>
                    </a:cubicBezTo>
                    <a:cubicBezTo>
                      <a:pt x="1053" y="1078"/>
                      <a:pt x="1277" y="813"/>
                      <a:pt x="1257" y="528"/>
                    </a:cubicBezTo>
                    <a:cubicBezTo>
                      <a:pt x="1243" y="207"/>
                      <a:pt x="984" y="0"/>
                      <a:pt x="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7"/>
              <p:cNvSpPr/>
              <p:nvPr/>
            </p:nvSpPr>
            <p:spPr>
              <a:xfrm rot="10800000" flipH="1">
                <a:off x="5638239" y="450612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7"/>
              <p:cNvSpPr/>
              <p:nvPr/>
            </p:nvSpPr>
            <p:spPr>
              <a:xfrm rot="10800000" flipH="1">
                <a:off x="8928433" y="4471828"/>
                <a:ext cx="42316" cy="3597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82" extrusionOk="0">
                    <a:moveTo>
                      <a:pt x="499" y="0"/>
                    </a:moveTo>
                    <a:cubicBezTo>
                      <a:pt x="241" y="0"/>
                      <a:pt x="1" y="203"/>
                      <a:pt x="15" y="514"/>
                    </a:cubicBezTo>
                    <a:cubicBezTo>
                      <a:pt x="15" y="778"/>
                      <a:pt x="239" y="982"/>
                      <a:pt x="524" y="982"/>
                    </a:cubicBezTo>
                    <a:cubicBezTo>
                      <a:pt x="951" y="961"/>
                      <a:pt x="1154" y="412"/>
                      <a:pt x="829" y="127"/>
                    </a:cubicBezTo>
                    <a:cubicBezTo>
                      <a:pt x="729" y="40"/>
                      <a:pt x="612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7"/>
              <p:cNvSpPr/>
              <p:nvPr/>
            </p:nvSpPr>
            <p:spPr>
              <a:xfrm rot="10800000" flipH="1">
                <a:off x="6303979" y="4500882"/>
                <a:ext cx="8976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5" extrusionOk="0">
                    <a:moveTo>
                      <a:pt x="143" y="1"/>
                    </a:moveTo>
                    <a:cubicBezTo>
                      <a:pt x="0" y="1"/>
                      <a:pt x="0" y="204"/>
                      <a:pt x="143" y="204"/>
                    </a:cubicBezTo>
                    <a:cubicBezTo>
                      <a:pt x="204" y="204"/>
                      <a:pt x="245" y="163"/>
                      <a:pt x="245" y="102"/>
                    </a:cubicBezTo>
                    <a:cubicBezTo>
                      <a:pt x="245" y="62"/>
                      <a:pt x="20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7"/>
              <p:cNvSpPr/>
              <p:nvPr/>
            </p:nvSpPr>
            <p:spPr>
              <a:xfrm rot="10800000" flipH="1">
                <a:off x="8507175" y="4483736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496" y="0"/>
                    </a:moveTo>
                    <a:cubicBezTo>
                      <a:pt x="397" y="0"/>
                      <a:pt x="296" y="41"/>
                      <a:pt x="219" y="131"/>
                    </a:cubicBezTo>
                    <a:cubicBezTo>
                      <a:pt x="1" y="370"/>
                      <a:pt x="170" y="763"/>
                      <a:pt x="500" y="763"/>
                    </a:cubicBezTo>
                    <a:cubicBezTo>
                      <a:pt x="508" y="763"/>
                      <a:pt x="516" y="763"/>
                      <a:pt x="525" y="762"/>
                    </a:cubicBezTo>
                    <a:cubicBezTo>
                      <a:pt x="728" y="742"/>
                      <a:pt x="891" y="579"/>
                      <a:pt x="871" y="376"/>
                    </a:cubicBezTo>
                    <a:cubicBezTo>
                      <a:pt x="871" y="148"/>
                      <a:pt x="686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7"/>
              <p:cNvSpPr/>
              <p:nvPr/>
            </p:nvSpPr>
            <p:spPr>
              <a:xfrm rot="10800000" flipH="1">
                <a:off x="7170419" y="4497878"/>
                <a:ext cx="17036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00" extrusionOk="0">
                    <a:moveTo>
                      <a:pt x="251" y="0"/>
                    </a:moveTo>
                    <a:cubicBezTo>
                      <a:pt x="197" y="0"/>
                      <a:pt x="141" y="23"/>
                      <a:pt x="98" y="73"/>
                    </a:cubicBezTo>
                    <a:cubicBezTo>
                      <a:pt x="1" y="190"/>
                      <a:pt x="71" y="400"/>
                      <a:pt x="238" y="400"/>
                    </a:cubicBezTo>
                    <a:cubicBezTo>
                      <a:pt x="245" y="400"/>
                      <a:pt x="253" y="399"/>
                      <a:pt x="261" y="399"/>
                    </a:cubicBezTo>
                    <a:cubicBezTo>
                      <a:pt x="383" y="399"/>
                      <a:pt x="465" y="297"/>
                      <a:pt x="444" y="195"/>
                    </a:cubicBezTo>
                    <a:cubicBezTo>
                      <a:pt x="444" y="76"/>
                      <a:pt x="350" y="0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7"/>
              <p:cNvSpPr/>
              <p:nvPr/>
            </p:nvSpPr>
            <p:spPr>
              <a:xfrm rot="10800000" flipH="1">
                <a:off x="6787081" y="4502347"/>
                <a:ext cx="14435" cy="1135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10" extrusionOk="0">
                    <a:moveTo>
                      <a:pt x="179" y="0"/>
                    </a:moveTo>
                    <a:cubicBezTo>
                      <a:pt x="168" y="0"/>
                      <a:pt x="156" y="1"/>
                      <a:pt x="143" y="3"/>
                    </a:cubicBezTo>
                    <a:cubicBezTo>
                      <a:pt x="61" y="3"/>
                      <a:pt x="0" y="64"/>
                      <a:pt x="0" y="166"/>
                    </a:cubicBezTo>
                    <a:cubicBezTo>
                      <a:pt x="0" y="247"/>
                      <a:pt x="82" y="308"/>
                      <a:pt x="163" y="308"/>
                    </a:cubicBezTo>
                    <a:cubicBezTo>
                      <a:pt x="170" y="309"/>
                      <a:pt x="176" y="309"/>
                      <a:pt x="182" y="309"/>
                    </a:cubicBezTo>
                    <a:cubicBezTo>
                      <a:pt x="394" y="309"/>
                      <a:pt x="382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7"/>
              <p:cNvSpPr/>
              <p:nvPr/>
            </p:nvSpPr>
            <p:spPr>
              <a:xfrm rot="10800000" flipH="1">
                <a:off x="9150383" y="4476188"/>
                <a:ext cx="43306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47" extrusionOk="0">
                    <a:moveTo>
                      <a:pt x="577" y="1"/>
                    </a:moveTo>
                    <a:cubicBezTo>
                      <a:pt x="289" y="1"/>
                      <a:pt x="0" y="195"/>
                      <a:pt x="0" y="574"/>
                    </a:cubicBezTo>
                    <a:cubicBezTo>
                      <a:pt x="0" y="958"/>
                      <a:pt x="287" y="1147"/>
                      <a:pt x="573" y="1147"/>
                    </a:cubicBezTo>
                    <a:cubicBezTo>
                      <a:pt x="877" y="1147"/>
                      <a:pt x="1182" y="933"/>
                      <a:pt x="1140" y="513"/>
                    </a:cubicBezTo>
                    <a:cubicBezTo>
                      <a:pt x="1110" y="169"/>
                      <a:pt x="844" y="1"/>
                      <a:pt x="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7"/>
              <p:cNvSpPr/>
              <p:nvPr/>
            </p:nvSpPr>
            <p:spPr>
              <a:xfrm rot="10800000" flipH="1">
                <a:off x="7651140" y="4500149"/>
                <a:ext cx="21653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7" extrusionOk="0">
                    <a:moveTo>
                      <a:pt x="331" y="0"/>
                    </a:moveTo>
                    <a:cubicBezTo>
                      <a:pt x="265" y="0"/>
                      <a:pt x="197" y="25"/>
                      <a:pt x="143" y="79"/>
                    </a:cubicBezTo>
                    <a:cubicBezTo>
                      <a:pt x="0" y="242"/>
                      <a:pt x="102" y="506"/>
                      <a:pt x="326" y="506"/>
                    </a:cubicBezTo>
                    <a:cubicBezTo>
                      <a:pt x="468" y="506"/>
                      <a:pt x="590" y="384"/>
                      <a:pt x="590" y="262"/>
                    </a:cubicBezTo>
                    <a:cubicBezTo>
                      <a:pt x="590" y="100"/>
                      <a:pt x="464" y="0"/>
                      <a:pt x="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7"/>
              <p:cNvSpPr/>
              <p:nvPr/>
            </p:nvSpPr>
            <p:spPr>
              <a:xfrm rot="10800000" flipH="1">
                <a:off x="8680690" y="448820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565" y="0"/>
                    </a:moveTo>
                    <a:cubicBezTo>
                      <a:pt x="457" y="0"/>
                      <a:pt x="348" y="41"/>
                      <a:pt x="265" y="131"/>
                    </a:cubicBezTo>
                    <a:cubicBezTo>
                      <a:pt x="1" y="416"/>
                      <a:pt x="225" y="843"/>
                      <a:pt x="591" y="843"/>
                    </a:cubicBezTo>
                    <a:cubicBezTo>
                      <a:pt x="815" y="823"/>
                      <a:pt x="998" y="619"/>
                      <a:pt x="998" y="395"/>
                    </a:cubicBezTo>
                    <a:cubicBezTo>
                      <a:pt x="984" y="154"/>
                      <a:pt x="776" y="0"/>
                      <a:pt x="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7"/>
              <p:cNvSpPr/>
              <p:nvPr/>
            </p:nvSpPr>
            <p:spPr>
              <a:xfrm rot="10800000" flipH="1">
                <a:off x="6400152" y="4516746"/>
                <a:ext cx="8573" cy="659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80" extrusionOk="0">
                    <a:moveTo>
                      <a:pt x="118" y="1"/>
                    </a:moveTo>
                    <a:cubicBezTo>
                      <a:pt x="113" y="1"/>
                      <a:pt x="108" y="1"/>
                      <a:pt x="102" y="2"/>
                    </a:cubicBezTo>
                    <a:cubicBezTo>
                      <a:pt x="41" y="2"/>
                      <a:pt x="0" y="63"/>
                      <a:pt x="0" y="124"/>
                    </a:cubicBezTo>
                    <a:cubicBezTo>
                      <a:pt x="0" y="164"/>
                      <a:pt x="14" y="180"/>
                      <a:pt x="34" y="180"/>
                    </a:cubicBezTo>
                    <a:cubicBezTo>
                      <a:pt x="101" y="180"/>
                      <a:pt x="234" y="1"/>
                      <a:pt x="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7"/>
              <p:cNvSpPr/>
              <p:nvPr/>
            </p:nvSpPr>
            <p:spPr>
              <a:xfrm rot="10800000" flipH="1">
                <a:off x="8412504" y="4499380"/>
                <a:ext cx="31911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34" extrusionOk="0">
                    <a:moveTo>
                      <a:pt x="486" y="0"/>
                    </a:moveTo>
                    <a:cubicBezTo>
                      <a:pt x="392" y="0"/>
                      <a:pt x="296" y="38"/>
                      <a:pt x="219" y="122"/>
                    </a:cubicBezTo>
                    <a:cubicBezTo>
                      <a:pt x="1" y="360"/>
                      <a:pt x="169" y="734"/>
                      <a:pt x="479" y="734"/>
                    </a:cubicBezTo>
                    <a:cubicBezTo>
                      <a:pt x="488" y="734"/>
                      <a:pt x="496" y="733"/>
                      <a:pt x="504" y="733"/>
                    </a:cubicBezTo>
                    <a:cubicBezTo>
                      <a:pt x="707" y="733"/>
                      <a:pt x="870" y="550"/>
                      <a:pt x="850" y="367"/>
                    </a:cubicBezTo>
                    <a:cubicBezTo>
                      <a:pt x="837" y="140"/>
                      <a:pt x="665" y="0"/>
                      <a:pt x="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7"/>
              <p:cNvSpPr/>
              <p:nvPr/>
            </p:nvSpPr>
            <p:spPr>
              <a:xfrm rot="10800000" flipH="1">
                <a:off x="7745811" y="4511360"/>
                <a:ext cx="23668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32" extrusionOk="0">
                    <a:moveTo>
                      <a:pt x="378" y="1"/>
                    </a:moveTo>
                    <a:cubicBezTo>
                      <a:pt x="368" y="1"/>
                      <a:pt x="357" y="2"/>
                      <a:pt x="347" y="3"/>
                    </a:cubicBezTo>
                    <a:cubicBezTo>
                      <a:pt x="102" y="3"/>
                      <a:pt x="1" y="308"/>
                      <a:pt x="184" y="471"/>
                    </a:cubicBezTo>
                    <a:cubicBezTo>
                      <a:pt x="237" y="513"/>
                      <a:pt x="299" y="532"/>
                      <a:pt x="360" y="532"/>
                    </a:cubicBezTo>
                    <a:cubicBezTo>
                      <a:pt x="507" y="532"/>
                      <a:pt x="646" y="420"/>
                      <a:pt x="631" y="247"/>
                    </a:cubicBezTo>
                    <a:cubicBezTo>
                      <a:pt x="631" y="115"/>
                      <a:pt x="509" y="1"/>
                      <a:pt x="3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7"/>
              <p:cNvSpPr/>
              <p:nvPr/>
            </p:nvSpPr>
            <p:spPr>
              <a:xfrm rot="10800000" flipH="1">
                <a:off x="9422490" y="4487179"/>
                <a:ext cx="53527" cy="4583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51" extrusionOk="0">
                    <a:moveTo>
                      <a:pt x="636" y="1"/>
                    </a:moveTo>
                    <a:cubicBezTo>
                      <a:pt x="628" y="1"/>
                      <a:pt x="619" y="1"/>
                      <a:pt x="611" y="1"/>
                    </a:cubicBezTo>
                    <a:cubicBezTo>
                      <a:pt x="265" y="22"/>
                      <a:pt x="1" y="306"/>
                      <a:pt x="21" y="652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4" y="1186"/>
                      <a:pt x="1099" y="1039"/>
                    </a:cubicBezTo>
                    <a:cubicBezTo>
                      <a:pt x="146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7"/>
              <p:cNvSpPr/>
              <p:nvPr/>
            </p:nvSpPr>
            <p:spPr>
              <a:xfrm rot="10800000" flipH="1">
                <a:off x="7263625" y="4517992"/>
                <a:ext cx="17769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21" extrusionOk="0">
                    <a:moveTo>
                      <a:pt x="276" y="1"/>
                    </a:moveTo>
                    <a:cubicBezTo>
                      <a:pt x="219" y="1"/>
                      <a:pt x="161" y="23"/>
                      <a:pt x="118" y="73"/>
                    </a:cubicBezTo>
                    <a:cubicBezTo>
                      <a:pt x="1" y="190"/>
                      <a:pt x="90" y="420"/>
                      <a:pt x="260" y="420"/>
                    </a:cubicBezTo>
                    <a:cubicBezTo>
                      <a:pt x="267" y="420"/>
                      <a:pt x="274" y="420"/>
                      <a:pt x="281" y="419"/>
                    </a:cubicBezTo>
                    <a:cubicBezTo>
                      <a:pt x="403" y="419"/>
                      <a:pt x="484" y="317"/>
                      <a:pt x="484" y="195"/>
                    </a:cubicBezTo>
                    <a:cubicBezTo>
                      <a:pt x="484" y="77"/>
                      <a:pt x="382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7"/>
              <p:cNvSpPr/>
              <p:nvPr/>
            </p:nvSpPr>
            <p:spPr>
              <a:xfrm rot="10800000" flipH="1">
                <a:off x="9517930" y="4486776"/>
                <a:ext cx="55726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82" extrusionOk="0">
                    <a:moveTo>
                      <a:pt x="656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5" y="21"/>
                      <a:pt x="0" y="306"/>
                      <a:pt x="21" y="672"/>
                    </a:cubicBezTo>
                    <a:cubicBezTo>
                      <a:pt x="34" y="1047"/>
                      <a:pt x="347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0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7"/>
              <p:cNvSpPr/>
              <p:nvPr/>
            </p:nvSpPr>
            <p:spPr>
              <a:xfrm rot="10800000" flipH="1">
                <a:off x="8763674" y="4501651"/>
                <a:ext cx="38579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09" extrusionOk="0">
                    <a:moveTo>
                      <a:pt x="468" y="1"/>
                    </a:moveTo>
                    <a:cubicBezTo>
                      <a:pt x="226" y="1"/>
                      <a:pt x="1" y="196"/>
                      <a:pt x="15" y="481"/>
                    </a:cubicBezTo>
                    <a:cubicBezTo>
                      <a:pt x="15" y="726"/>
                      <a:pt x="239" y="909"/>
                      <a:pt x="483" y="909"/>
                    </a:cubicBezTo>
                    <a:cubicBezTo>
                      <a:pt x="869" y="888"/>
                      <a:pt x="1053" y="380"/>
                      <a:pt x="768" y="115"/>
                    </a:cubicBezTo>
                    <a:cubicBezTo>
                      <a:pt x="677" y="36"/>
                      <a:pt x="571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7"/>
              <p:cNvSpPr/>
              <p:nvPr/>
            </p:nvSpPr>
            <p:spPr>
              <a:xfrm rot="10800000" flipH="1">
                <a:off x="6878015" y="4523817"/>
                <a:ext cx="14948" cy="12164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2" extrusionOk="0">
                    <a:moveTo>
                      <a:pt x="225" y="1"/>
                    </a:moveTo>
                    <a:cubicBezTo>
                      <a:pt x="82" y="1"/>
                      <a:pt x="1" y="184"/>
                      <a:pt x="123" y="286"/>
                    </a:cubicBezTo>
                    <a:cubicBezTo>
                      <a:pt x="154" y="317"/>
                      <a:pt x="194" y="331"/>
                      <a:pt x="233" y="331"/>
                    </a:cubicBezTo>
                    <a:cubicBezTo>
                      <a:pt x="321" y="331"/>
                      <a:pt x="408" y="262"/>
                      <a:pt x="408" y="164"/>
                    </a:cubicBezTo>
                    <a:cubicBezTo>
                      <a:pt x="408" y="6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7"/>
              <p:cNvSpPr/>
              <p:nvPr/>
            </p:nvSpPr>
            <p:spPr>
              <a:xfrm rot="10800000" flipH="1">
                <a:off x="8322119" y="4512239"/>
                <a:ext cx="25353" cy="24144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59" extrusionOk="0">
                    <a:moveTo>
                      <a:pt x="354" y="1"/>
                    </a:moveTo>
                    <a:cubicBezTo>
                      <a:pt x="178" y="1"/>
                      <a:pt x="0" y="124"/>
                      <a:pt x="0" y="358"/>
                    </a:cubicBezTo>
                    <a:cubicBezTo>
                      <a:pt x="19" y="561"/>
                      <a:pt x="177" y="659"/>
                      <a:pt x="337" y="659"/>
                    </a:cubicBezTo>
                    <a:cubicBezTo>
                      <a:pt x="513" y="659"/>
                      <a:pt x="692" y="541"/>
                      <a:pt x="692" y="317"/>
                    </a:cubicBezTo>
                    <a:cubicBezTo>
                      <a:pt x="673" y="103"/>
                      <a:pt x="514" y="1"/>
                      <a:pt x="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 rot="10800000" flipH="1">
                <a:off x="8974670" y="4434641"/>
                <a:ext cx="86061" cy="10434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848" extrusionOk="0">
                    <a:moveTo>
                      <a:pt x="774" y="0"/>
                    </a:moveTo>
                    <a:cubicBezTo>
                      <a:pt x="708" y="0"/>
                      <a:pt x="637" y="13"/>
                      <a:pt x="564" y="42"/>
                    </a:cubicBezTo>
                    <a:cubicBezTo>
                      <a:pt x="1" y="243"/>
                      <a:pt x="173" y="1060"/>
                      <a:pt x="766" y="1060"/>
                    </a:cubicBezTo>
                    <a:cubicBezTo>
                      <a:pt x="773" y="1060"/>
                      <a:pt x="780" y="1060"/>
                      <a:pt x="788" y="1059"/>
                    </a:cubicBezTo>
                    <a:lnTo>
                      <a:pt x="869" y="1059"/>
                    </a:lnTo>
                    <a:cubicBezTo>
                      <a:pt x="747" y="1161"/>
                      <a:pt x="686" y="1324"/>
                      <a:pt x="686" y="1487"/>
                    </a:cubicBezTo>
                    <a:cubicBezTo>
                      <a:pt x="686" y="1760"/>
                      <a:pt x="910" y="1976"/>
                      <a:pt x="1179" y="1976"/>
                    </a:cubicBezTo>
                    <a:cubicBezTo>
                      <a:pt x="1191" y="1976"/>
                      <a:pt x="1203" y="1976"/>
                      <a:pt x="1215" y="1975"/>
                    </a:cubicBezTo>
                    <a:cubicBezTo>
                      <a:pt x="1256" y="1975"/>
                      <a:pt x="1296" y="1955"/>
                      <a:pt x="1337" y="1955"/>
                    </a:cubicBezTo>
                    <a:cubicBezTo>
                      <a:pt x="1215" y="2057"/>
                      <a:pt x="1154" y="2199"/>
                      <a:pt x="1154" y="2362"/>
                    </a:cubicBezTo>
                    <a:cubicBezTo>
                      <a:pt x="1167" y="2658"/>
                      <a:pt x="1421" y="2847"/>
                      <a:pt x="1680" y="2847"/>
                    </a:cubicBezTo>
                    <a:cubicBezTo>
                      <a:pt x="1812" y="2847"/>
                      <a:pt x="1946" y="2798"/>
                      <a:pt x="2049" y="2687"/>
                    </a:cubicBezTo>
                    <a:cubicBezTo>
                      <a:pt x="2349" y="2348"/>
                      <a:pt x="2100" y="1832"/>
                      <a:pt x="1667" y="1832"/>
                    </a:cubicBezTo>
                    <a:cubicBezTo>
                      <a:pt x="1659" y="1832"/>
                      <a:pt x="1651" y="1832"/>
                      <a:pt x="1642" y="1833"/>
                    </a:cubicBezTo>
                    <a:cubicBezTo>
                      <a:pt x="1609" y="1847"/>
                      <a:pt x="1576" y="1854"/>
                      <a:pt x="1543" y="1854"/>
                    </a:cubicBezTo>
                    <a:cubicBezTo>
                      <a:pt x="1394" y="1854"/>
                      <a:pt x="1263" y="1715"/>
                      <a:pt x="1296" y="1548"/>
                    </a:cubicBezTo>
                    <a:cubicBezTo>
                      <a:pt x="1322" y="1419"/>
                      <a:pt x="1429" y="1339"/>
                      <a:pt x="1541" y="1339"/>
                    </a:cubicBezTo>
                    <a:cubicBezTo>
                      <a:pt x="1605" y="1339"/>
                      <a:pt x="1671" y="1366"/>
                      <a:pt x="1724" y="1426"/>
                    </a:cubicBezTo>
                    <a:cubicBezTo>
                      <a:pt x="1724" y="1145"/>
                      <a:pt x="1499" y="933"/>
                      <a:pt x="1241" y="933"/>
                    </a:cubicBezTo>
                    <a:cubicBezTo>
                      <a:pt x="1219" y="933"/>
                      <a:pt x="1197" y="934"/>
                      <a:pt x="1174" y="937"/>
                    </a:cubicBezTo>
                    <a:lnTo>
                      <a:pt x="1093" y="937"/>
                    </a:lnTo>
                    <a:cubicBezTo>
                      <a:pt x="1501" y="600"/>
                      <a:pt x="1228" y="0"/>
                      <a:pt x="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 rot="10800000" flipH="1">
                <a:off x="9327049" y="4494214"/>
                <a:ext cx="52795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22" extrusionOk="0">
                    <a:moveTo>
                      <a:pt x="616" y="1"/>
                    </a:moveTo>
                    <a:cubicBezTo>
                      <a:pt x="608" y="1"/>
                      <a:pt x="600" y="1"/>
                      <a:pt x="591" y="1"/>
                    </a:cubicBezTo>
                    <a:cubicBezTo>
                      <a:pt x="266" y="22"/>
                      <a:pt x="1" y="307"/>
                      <a:pt x="21" y="632"/>
                    </a:cubicBezTo>
                    <a:cubicBezTo>
                      <a:pt x="35" y="993"/>
                      <a:pt x="328" y="1222"/>
                      <a:pt x="632" y="1222"/>
                    </a:cubicBezTo>
                    <a:cubicBezTo>
                      <a:pt x="791" y="1222"/>
                      <a:pt x="954" y="1159"/>
                      <a:pt x="1079" y="1019"/>
                    </a:cubicBezTo>
                    <a:cubicBezTo>
                      <a:pt x="1440" y="638"/>
                      <a:pt x="1150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 rot="10800000" flipH="1">
                <a:off x="7843853" y="4520263"/>
                <a:ext cx="21653" cy="2073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66" extrusionOk="0">
                    <a:moveTo>
                      <a:pt x="291" y="0"/>
                    </a:moveTo>
                    <a:cubicBezTo>
                      <a:pt x="145" y="0"/>
                      <a:pt x="0" y="102"/>
                      <a:pt x="11" y="301"/>
                    </a:cubicBezTo>
                    <a:cubicBezTo>
                      <a:pt x="21" y="479"/>
                      <a:pt x="160" y="565"/>
                      <a:pt x="299" y="565"/>
                    </a:cubicBezTo>
                    <a:cubicBezTo>
                      <a:pt x="445" y="565"/>
                      <a:pt x="591" y="468"/>
                      <a:pt x="580" y="280"/>
                    </a:cubicBezTo>
                    <a:cubicBezTo>
                      <a:pt x="570" y="92"/>
                      <a:pt x="430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7"/>
              <p:cNvSpPr/>
              <p:nvPr/>
            </p:nvSpPr>
            <p:spPr>
              <a:xfrm rot="10800000" flipH="1">
                <a:off x="6494091" y="4531474"/>
                <a:ext cx="9709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5" extrusionOk="0">
                    <a:moveTo>
                      <a:pt x="122" y="0"/>
                    </a:moveTo>
                    <a:cubicBezTo>
                      <a:pt x="61" y="0"/>
                      <a:pt x="0" y="61"/>
                      <a:pt x="0" y="143"/>
                    </a:cubicBezTo>
                    <a:cubicBezTo>
                      <a:pt x="0" y="204"/>
                      <a:pt x="61" y="265"/>
                      <a:pt x="143" y="265"/>
                    </a:cubicBezTo>
                    <a:cubicBezTo>
                      <a:pt x="204" y="245"/>
                      <a:pt x="265" y="204"/>
                      <a:pt x="265" y="122"/>
                    </a:cubicBezTo>
                    <a:cubicBezTo>
                      <a:pt x="265" y="41"/>
                      <a:pt x="204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7"/>
              <p:cNvSpPr/>
              <p:nvPr/>
            </p:nvSpPr>
            <p:spPr>
              <a:xfrm rot="10800000" flipH="1">
                <a:off x="8838232" y="4507550"/>
                <a:ext cx="41547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44" extrusionOk="0">
                    <a:moveTo>
                      <a:pt x="489" y="1"/>
                    </a:moveTo>
                    <a:cubicBezTo>
                      <a:pt x="239" y="1"/>
                      <a:pt x="1" y="199"/>
                      <a:pt x="15" y="494"/>
                    </a:cubicBezTo>
                    <a:cubicBezTo>
                      <a:pt x="34" y="747"/>
                      <a:pt x="239" y="943"/>
                      <a:pt x="487" y="943"/>
                    </a:cubicBezTo>
                    <a:cubicBezTo>
                      <a:pt x="499" y="943"/>
                      <a:pt x="511" y="943"/>
                      <a:pt x="523" y="942"/>
                    </a:cubicBezTo>
                    <a:cubicBezTo>
                      <a:pt x="951" y="922"/>
                      <a:pt x="1134" y="393"/>
                      <a:pt x="808" y="128"/>
                    </a:cubicBezTo>
                    <a:cubicBezTo>
                      <a:pt x="714" y="40"/>
                      <a:pt x="601" y="1"/>
                      <a:pt x="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7"/>
              <p:cNvSpPr/>
              <p:nvPr/>
            </p:nvSpPr>
            <p:spPr>
              <a:xfrm rot="10800000" flipH="1">
                <a:off x="8588474" y="4512789"/>
                <a:ext cx="34842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05" extrusionOk="0">
                    <a:moveTo>
                      <a:pt x="537" y="1"/>
                    </a:moveTo>
                    <a:cubicBezTo>
                      <a:pt x="430" y="1"/>
                      <a:pt x="323" y="41"/>
                      <a:pt x="239" y="132"/>
                    </a:cubicBezTo>
                    <a:cubicBezTo>
                      <a:pt x="0" y="390"/>
                      <a:pt x="189" y="804"/>
                      <a:pt x="539" y="804"/>
                    </a:cubicBezTo>
                    <a:cubicBezTo>
                      <a:pt x="547" y="804"/>
                      <a:pt x="556" y="804"/>
                      <a:pt x="564" y="804"/>
                    </a:cubicBezTo>
                    <a:cubicBezTo>
                      <a:pt x="788" y="804"/>
                      <a:pt x="951" y="600"/>
                      <a:pt x="951" y="376"/>
                    </a:cubicBezTo>
                    <a:cubicBezTo>
                      <a:pt x="938" y="149"/>
                      <a:pt x="740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7"/>
              <p:cNvSpPr/>
              <p:nvPr/>
            </p:nvSpPr>
            <p:spPr>
              <a:xfrm rot="10800000" flipH="1">
                <a:off x="8222392" y="4520263"/>
                <a:ext cx="28907" cy="24914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0" extrusionOk="0">
                    <a:moveTo>
                      <a:pt x="445" y="0"/>
                    </a:moveTo>
                    <a:cubicBezTo>
                      <a:pt x="357" y="0"/>
                      <a:pt x="267" y="34"/>
                      <a:pt x="199" y="109"/>
                    </a:cubicBezTo>
                    <a:cubicBezTo>
                      <a:pt x="1" y="327"/>
                      <a:pt x="150" y="680"/>
                      <a:pt x="439" y="680"/>
                    </a:cubicBezTo>
                    <a:cubicBezTo>
                      <a:pt x="447" y="680"/>
                      <a:pt x="455" y="680"/>
                      <a:pt x="463" y="679"/>
                    </a:cubicBezTo>
                    <a:cubicBezTo>
                      <a:pt x="647" y="679"/>
                      <a:pt x="789" y="516"/>
                      <a:pt x="789" y="333"/>
                    </a:cubicBezTo>
                    <a:cubicBezTo>
                      <a:pt x="789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7"/>
              <p:cNvSpPr/>
              <p:nvPr/>
            </p:nvSpPr>
            <p:spPr>
              <a:xfrm rot="10800000" flipH="1">
                <a:off x="9057947" y="4504692"/>
                <a:ext cx="48252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9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1"/>
                      <a:pt x="0" y="266"/>
                      <a:pt x="21" y="571"/>
                    </a:cubicBezTo>
                    <a:cubicBezTo>
                      <a:pt x="34" y="907"/>
                      <a:pt x="304" y="1118"/>
                      <a:pt x="580" y="1118"/>
                    </a:cubicBezTo>
                    <a:cubicBezTo>
                      <a:pt x="722" y="1118"/>
                      <a:pt x="866" y="1062"/>
                      <a:pt x="97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7"/>
              <p:cNvSpPr/>
              <p:nvPr/>
            </p:nvSpPr>
            <p:spPr>
              <a:xfrm rot="10800000" flipH="1">
                <a:off x="7935923" y="4524770"/>
                <a:ext cx="26123" cy="22386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11" extrusionOk="0">
                    <a:moveTo>
                      <a:pt x="397" y="0"/>
                    </a:moveTo>
                    <a:cubicBezTo>
                      <a:pt x="318" y="0"/>
                      <a:pt x="240" y="32"/>
                      <a:pt x="184" y="102"/>
                    </a:cubicBezTo>
                    <a:cubicBezTo>
                      <a:pt x="1" y="306"/>
                      <a:pt x="143" y="611"/>
                      <a:pt x="407" y="611"/>
                    </a:cubicBezTo>
                    <a:cubicBezTo>
                      <a:pt x="570" y="591"/>
                      <a:pt x="713" y="448"/>
                      <a:pt x="692" y="285"/>
                    </a:cubicBezTo>
                    <a:cubicBezTo>
                      <a:pt x="692" y="112"/>
                      <a:pt x="544" y="0"/>
                      <a:pt x="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7"/>
              <p:cNvSpPr/>
              <p:nvPr/>
            </p:nvSpPr>
            <p:spPr>
              <a:xfrm rot="10800000" flipH="1">
                <a:off x="8126988" y="4525466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429" y="0"/>
                    </a:moveTo>
                    <a:cubicBezTo>
                      <a:pt x="344" y="0"/>
                      <a:pt x="261" y="34"/>
                      <a:pt x="198" y="111"/>
                    </a:cubicBezTo>
                    <a:cubicBezTo>
                      <a:pt x="1" y="308"/>
                      <a:pt x="149" y="641"/>
                      <a:pt x="418" y="641"/>
                    </a:cubicBezTo>
                    <a:cubicBezTo>
                      <a:pt x="426" y="641"/>
                      <a:pt x="434" y="640"/>
                      <a:pt x="442" y="640"/>
                    </a:cubicBezTo>
                    <a:cubicBezTo>
                      <a:pt x="626" y="640"/>
                      <a:pt x="768" y="477"/>
                      <a:pt x="768" y="314"/>
                    </a:cubicBezTo>
                    <a:cubicBezTo>
                      <a:pt x="755" y="126"/>
                      <a:pt x="591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7"/>
              <p:cNvSpPr/>
              <p:nvPr/>
            </p:nvSpPr>
            <p:spPr>
              <a:xfrm rot="10800000" flipH="1">
                <a:off x="8031547" y="4526968"/>
                <a:ext cx="26672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27" extrusionOk="0">
                    <a:moveTo>
                      <a:pt x="395" y="0"/>
                    </a:moveTo>
                    <a:cubicBezTo>
                      <a:pt x="316" y="0"/>
                      <a:pt x="239" y="30"/>
                      <a:pt x="178" y="97"/>
                    </a:cubicBezTo>
                    <a:cubicBezTo>
                      <a:pt x="1" y="314"/>
                      <a:pt x="129" y="627"/>
                      <a:pt x="397" y="627"/>
                    </a:cubicBezTo>
                    <a:cubicBezTo>
                      <a:pt x="405" y="627"/>
                      <a:pt x="414" y="627"/>
                      <a:pt x="422" y="626"/>
                    </a:cubicBezTo>
                    <a:cubicBezTo>
                      <a:pt x="585" y="626"/>
                      <a:pt x="728" y="484"/>
                      <a:pt x="728" y="300"/>
                    </a:cubicBezTo>
                    <a:cubicBezTo>
                      <a:pt x="714" y="123"/>
                      <a:pt x="554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7"/>
              <p:cNvSpPr/>
              <p:nvPr/>
            </p:nvSpPr>
            <p:spPr>
              <a:xfrm rot="10800000" flipH="1">
                <a:off x="9232378" y="4507184"/>
                <a:ext cx="51256" cy="43709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193" extrusionOk="0">
                    <a:moveTo>
                      <a:pt x="596" y="0"/>
                    </a:moveTo>
                    <a:cubicBezTo>
                      <a:pt x="588" y="0"/>
                      <a:pt x="579" y="0"/>
                      <a:pt x="570" y="1"/>
                    </a:cubicBezTo>
                    <a:cubicBezTo>
                      <a:pt x="245" y="21"/>
                      <a:pt x="1" y="286"/>
                      <a:pt x="1" y="632"/>
                    </a:cubicBezTo>
                    <a:cubicBezTo>
                      <a:pt x="27" y="977"/>
                      <a:pt x="314" y="1193"/>
                      <a:pt x="607" y="1193"/>
                    </a:cubicBezTo>
                    <a:cubicBezTo>
                      <a:pt x="762" y="1193"/>
                      <a:pt x="919" y="1132"/>
                      <a:pt x="1039" y="998"/>
                    </a:cubicBezTo>
                    <a:cubicBezTo>
                      <a:pt x="1399" y="617"/>
                      <a:pt x="1129" y="0"/>
                      <a:pt x="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 rot="10800000" flipH="1">
                <a:off x="5817836" y="4549390"/>
                <a:ext cx="3810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9" extrusionOk="0">
                    <a:moveTo>
                      <a:pt x="79" y="0"/>
                    </a:moveTo>
                    <a:cubicBezTo>
                      <a:pt x="74" y="0"/>
                      <a:pt x="69" y="3"/>
                      <a:pt x="63" y="8"/>
                    </a:cubicBezTo>
                    <a:cubicBezTo>
                      <a:pt x="1" y="8"/>
                      <a:pt x="58" y="69"/>
                      <a:pt x="88" y="69"/>
                    </a:cubicBezTo>
                    <a:cubicBezTo>
                      <a:pt x="97" y="69"/>
                      <a:pt x="104" y="63"/>
                      <a:pt x="104" y="49"/>
                    </a:cubicBezTo>
                    <a:cubicBezTo>
                      <a:pt x="104" y="19"/>
                      <a:pt x="93" y="0"/>
                      <a:pt x="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 rot="10800000" flipH="1">
                <a:off x="5914083" y="4547851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1" y="0"/>
                    </a:moveTo>
                    <a:cubicBezTo>
                      <a:pt x="20" y="0"/>
                      <a:pt x="0" y="41"/>
                      <a:pt x="0" y="61"/>
                    </a:cubicBezTo>
                    <a:cubicBezTo>
                      <a:pt x="0" y="102"/>
                      <a:pt x="20" y="122"/>
                      <a:pt x="61" y="122"/>
                    </a:cubicBezTo>
                    <a:cubicBezTo>
                      <a:pt x="81" y="122"/>
                      <a:pt x="122" y="102"/>
                      <a:pt x="122" y="61"/>
                    </a:cubicBezTo>
                    <a:cubicBezTo>
                      <a:pt x="102" y="20"/>
                      <a:pt x="81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7"/>
              <p:cNvSpPr/>
              <p:nvPr/>
            </p:nvSpPr>
            <p:spPr>
              <a:xfrm rot="10800000" flipH="1">
                <a:off x="7359652" y="4536677"/>
                <a:ext cx="16817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49" extrusionOk="0">
                    <a:moveTo>
                      <a:pt x="224" y="1"/>
                    </a:moveTo>
                    <a:cubicBezTo>
                      <a:pt x="81" y="1"/>
                      <a:pt x="0" y="102"/>
                      <a:pt x="0" y="245"/>
                    </a:cubicBezTo>
                    <a:cubicBezTo>
                      <a:pt x="10" y="382"/>
                      <a:pt x="119" y="449"/>
                      <a:pt x="227" y="449"/>
                    </a:cubicBezTo>
                    <a:cubicBezTo>
                      <a:pt x="343" y="449"/>
                      <a:pt x="458" y="372"/>
                      <a:pt x="448" y="225"/>
                    </a:cubicBezTo>
                    <a:cubicBezTo>
                      <a:pt x="448" y="82"/>
                      <a:pt x="346" y="1"/>
                      <a:pt x="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7"/>
              <p:cNvSpPr/>
              <p:nvPr/>
            </p:nvSpPr>
            <p:spPr>
              <a:xfrm rot="10800000" flipH="1">
                <a:off x="5722469" y="4553823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61"/>
                      <a:pt x="21" y="61"/>
                      <a:pt x="41" y="61"/>
                    </a:cubicBezTo>
                    <a:cubicBezTo>
                      <a:pt x="62" y="61"/>
                      <a:pt x="62" y="61"/>
                      <a:pt x="62" y="41"/>
                    </a:cubicBezTo>
                    <a:cubicBezTo>
                      <a:pt x="6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7"/>
              <p:cNvSpPr/>
              <p:nvPr/>
            </p:nvSpPr>
            <p:spPr>
              <a:xfrm rot="10800000" flipH="1">
                <a:off x="6008754" y="4551588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82" y="0"/>
                    </a:moveTo>
                    <a:cubicBezTo>
                      <a:pt x="0" y="0"/>
                      <a:pt x="0" y="142"/>
                      <a:pt x="82" y="142"/>
                    </a:cubicBezTo>
                    <a:cubicBezTo>
                      <a:pt x="183" y="142"/>
                      <a:pt x="183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7"/>
              <p:cNvSpPr/>
              <p:nvPr/>
            </p:nvSpPr>
            <p:spPr>
              <a:xfrm rot="10800000" flipH="1">
                <a:off x="6973456" y="4544957"/>
                <a:ext cx="15498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67" extrusionOk="0">
                    <a:moveTo>
                      <a:pt x="206" y="1"/>
                    </a:moveTo>
                    <a:cubicBezTo>
                      <a:pt x="199" y="1"/>
                      <a:pt x="191" y="1"/>
                      <a:pt x="184" y="2"/>
                    </a:cubicBezTo>
                    <a:cubicBezTo>
                      <a:pt x="82" y="2"/>
                      <a:pt x="0" y="84"/>
                      <a:pt x="0" y="185"/>
                    </a:cubicBezTo>
                    <a:cubicBezTo>
                      <a:pt x="0" y="294"/>
                      <a:pt x="91" y="366"/>
                      <a:pt x="187" y="366"/>
                    </a:cubicBezTo>
                    <a:cubicBezTo>
                      <a:pt x="236" y="366"/>
                      <a:pt x="285" y="348"/>
                      <a:pt x="326" y="308"/>
                    </a:cubicBezTo>
                    <a:cubicBezTo>
                      <a:pt x="423" y="191"/>
                      <a:pt x="354" y="1"/>
                      <a:pt x="2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7"/>
              <p:cNvSpPr/>
              <p:nvPr/>
            </p:nvSpPr>
            <p:spPr>
              <a:xfrm rot="10800000" flipH="1">
                <a:off x="6588030" y="4550855"/>
                <a:ext cx="10478" cy="1047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10" y="245"/>
                      <a:pt x="77" y="286"/>
                      <a:pt x="143" y="286"/>
                    </a:cubicBezTo>
                    <a:cubicBezTo>
                      <a:pt x="209" y="286"/>
                      <a:pt x="275" y="245"/>
                      <a:pt x="285" y="164"/>
                    </a:cubicBezTo>
                    <a:cubicBezTo>
                      <a:pt x="285" y="6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7"/>
              <p:cNvSpPr/>
              <p:nvPr/>
            </p:nvSpPr>
            <p:spPr>
              <a:xfrm rot="10800000" flipH="1">
                <a:off x="8499921" y="4532940"/>
                <a:ext cx="29896" cy="29163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6" extrusionOk="0">
                    <a:moveTo>
                      <a:pt x="397" y="1"/>
                    </a:moveTo>
                    <a:cubicBezTo>
                      <a:pt x="204" y="1"/>
                      <a:pt x="10" y="134"/>
                      <a:pt x="10" y="388"/>
                    </a:cubicBezTo>
                    <a:cubicBezTo>
                      <a:pt x="1" y="663"/>
                      <a:pt x="194" y="796"/>
                      <a:pt x="390" y="796"/>
                    </a:cubicBezTo>
                    <a:cubicBezTo>
                      <a:pt x="601" y="796"/>
                      <a:pt x="815" y="643"/>
                      <a:pt x="784" y="347"/>
                    </a:cubicBezTo>
                    <a:cubicBezTo>
                      <a:pt x="754" y="113"/>
                      <a:pt x="576" y="1"/>
                      <a:pt x="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7"/>
              <p:cNvSpPr/>
              <p:nvPr/>
            </p:nvSpPr>
            <p:spPr>
              <a:xfrm rot="10800000" flipH="1">
                <a:off x="8671971" y="4530705"/>
                <a:ext cx="37847" cy="32278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1" extrusionOk="0">
                    <a:moveTo>
                      <a:pt x="461" y="1"/>
                    </a:moveTo>
                    <a:cubicBezTo>
                      <a:pt x="226" y="1"/>
                      <a:pt x="1" y="182"/>
                      <a:pt x="15" y="453"/>
                    </a:cubicBezTo>
                    <a:cubicBezTo>
                      <a:pt x="35" y="697"/>
                      <a:pt x="239" y="880"/>
                      <a:pt x="483" y="880"/>
                    </a:cubicBezTo>
                    <a:cubicBezTo>
                      <a:pt x="870" y="860"/>
                      <a:pt x="1032" y="371"/>
                      <a:pt x="747" y="107"/>
                    </a:cubicBezTo>
                    <a:cubicBezTo>
                      <a:pt x="662" y="34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7"/>
              <p:cNvSpPr/>
              <p:nvPr/>
            </p:nvSpPr>
            <p:spPr>
              <a:xfrm rot="10800000" flipH="1">
                <a:off x="5627028" y="4562763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1"/>
                      <a:pt x="1" y="21"/>
                    </a:cubicBezTo>
                    <a:cubicBezTo>
                      <a:pt x="1" y="21"/>
                      <a:pt x="21" y="41"/>
                      <a:pt x="21" y="41"/>
                    </a:cubicBezTo>
                    <a:cubicBezTo>
                      <a:pt x="42" y="41"/>
                      <a:pt x="42" y="2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 rot="10800000" flipH="1">
                <a:off x="6104341" y="4558989"/>
                <a:ext cx="732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67" extrusionOk="0">
                    <a:moveTo>
                      <a:pt x="84" y="1"/>
                    </a:moveTo>
                    <a:cubicBezTo>
                      <a:pt x="1" y="1"/>
                      <a:pt x="1" y="166"/>
                      <a:pt x="84" y="166"/>
                    </a:cubicBezTo>
                    <a:cubicBezTo>
                      <a:pt x="88" y="166"/>
                      <a:pt x="93" y="166"/>
                      <a:pt x="98" y="165"/>
                    </a:cubicBezTo>
                    <a:cubicBezTo>
                      <a:pt x="199" y="165"/>
                      <a:pt x="199" y="23"/>
                      <a:pt x="98" y="2"/>
                    </a:cubicBezTo>
                    <a:cubicBezTo>
                      <a:pt x="93" y="1"/>
                      <a:pt x="88" y="1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 rot="10800000" flipH="1">
                <a:off x="9138439" y="4525795"/>
                <a:ext cx="50523" cy="43012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4" extrusionOk="0">
                    <a:moveTo>
                      <a:pt x="595" y="1"/>
                    </a:moveTo>
                    <a:cubicBezTo>
                      <a:pt x="587" y="1"/>
                      <a:pt x="579" y="1"/>
                      <a:pt x="571" y="1"/>
                    </a:cubicBezTo>
                    <a:cubicBezTo>
                      <a:pt x="245" y="22"/>
                      <a:pt x="1" y="307"/>
                      <a:pt x="21" y="632"/>
                    </a:cubicBezTo>
                    <a:cubicBezTo>
                      <a:pt x="34" y="963"/>
                      <a:pt x="306" y="1174"/>
                      <a:pt x="590" y="1174"/>
                    </a:cubicBezTo>
                    <a:cubicBezTo>
                      <a:pt x="742" y="1174"/>
                      <a:pt x="897" y="1113"/>
                      <a:pt x="1018" y="978"/>
                    </a:cubicBezTo>
                    <a:cubicBezTo>
                      <a:pt x="1379" y="598"/>
                      <a:pt x="1089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 rot="10800000" flipH="1">
                <a:off x="7450586" y="4553090"/>
                <a:ext cx="209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8" extrusionOk="0">
                    <a:moveTo>
                      <a:pt x="319" y="0"/>
                    </a:moveTo>
                    <a:cubicBezTo>
                      <a:pt x="255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46" y="488"/>
                    </a:cubicBezTo>
                    <a:cubicBezTo>
                      <a:pt x="469" y="488"/>
                      <a:pt x="570" y="366"/>
                      <a:pt x="570" y="223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7"/>
              <p:cNvSpPr/>
              <p:nvPr/>
            </p:nvSpPr>
            <p:spPr>
              <a:xfrm rot="10800000" flipH="1">
                <a:off x="8748763" y="4540414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6" y="0"/>
                      <a:pt x="1" y="196"/>
                      <a:pt x="15" y="481"/>
                    </a:cubicBezTo>
                    <a:cubicBezTo>
                      <a:pt x="35" y="746"/>
                      <a:pt x="259" y="929"/>
                      <a:pt x="503" y="929"/>
                    </a:cubicBezTo>
                    <a:cubicBezTo>
                      <a:pt x="910" y="908"/>
                      <a:pt x="1093" y="400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7"/>
              <p:cNvSpPr/>
              <p:nvPr/>
            </p:nvSpPr>
            <p:spPr>
              <a:xfrm rot="10800000" flipH="1">
                <a:off x="8967196" y="4536677"/>
                <a:ext cx="47519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097" extrusionOk="0">
                    <a:moveTo>
                      <a:pt x="573" y="1"/>
                    </a:moveTo>
                    <a:cubicBezTo>
                      <a:pt x="279" y="1"/>
                      <a:pt x="1" y="244"/>
                      <a:pt x="15" y="588"/>
                    </a:cubicBezTo>
                    <a:cubicBezTo>
                      <a:pt x="35" y="873"/>
                      <a:pt x="300" y="1096"/>
                      <a:pt x="585" y="1096"/>
                    </a:cubicBezTo>
                    <a:cubicBezTo>
                      <a:pt x="1073" y="1076"/>
                      <a:pt x="1297" y="466"/>
                      <a:pt x="931" y="140"/>
                    </a:cubicBezTo>
                    <a:cubicBezTo>
                      <a:pt x="822" y="44"/>
                      <a:pt x="696" y="1"/>
                      <a:pt x="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7"/>
              <p:cNvSpPr/>
              <p:nvPr/>
            </p:nvSpPr>
            <p:spPr>
              <a:xfrm rot="10800000" flipH="1">
                <a:off x="5532357" y="4576941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7"/>
              <p:cNvSpPr/>
              <p:nvPr/>
            </p:nvSpPr>
            <p:spPr>
              <a:xfrm rot="10800000" flipH="1">
                <a:off x="6199599" y="4569467"/>
                <a:ext cx="7511" cy="76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09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6"/>
                    </a:cubicBezTo>
                    <a:cubicBezTo>
                      <a:pt x="1" y="167"/>
                      <a:pt x="62" y="208"/>
                      <a:pt x="102" y="20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7"/>
              <p:cNvSpPr/>
              <p:nvPr/>
            </p:nvSpPr>
            <p:spPr>
              <a:xfrm rot="10800000" flipH="1">
                <a:off x="8823064" y="4542612"/>
                <a:ext cx="36967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79" extrusionOk="0">
                    <a:moveTo>
                      <a:pt x="502" y="0"/>
                    </a:moveTo>
                    <a:cubicBezTo>
                      <a:pt x="250" y="0"/>
                      <a:pt x="1" y="174"/>
                      <a:pt x="22" y="510"/>
                    </a:cubicBezTo>
                    <a:cubicBezTo>
                      <a:pt x="32" y="825"/>
                      <a:pt x="266" y="978"/>
                      <a:pt x="502" y="978"/>
                    </a:cubicBezTo>
                    <a:cubicBezTo>
                      <a:pt x="754" y="978"/>
                      <a:pt x="1009" y="805"/>
                      <a:pt x="998" y="469"/>
                    </a:cubicBezTo>
                    <a:cubicBezTo>
                      <a:pt x="979" y="153"/>
                      <a:pt x="739" y="0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7"/>
              <p:cNvSpPr/>
              <p:nvPr/>
            </p:nvSpPr>
            <p:spPr>
              <a:xfrm rot="10800000" flipH="1">
                <a:off x="8401329" y="4552321"/>
                <a:ext cx="32644" cy="2795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63" extrusionOk="0">
                    <a:moveTo>
                      <a:pt x="506" y="0"/>
                    </a:moveTo>
                    <a:cubicBezTo>
                      <a:pt x="406" y="0"/>
                      <a:pt x="303" y="41"/>
                      <a:pt x="219" y="131"/>
                    </a:cubicBezTo>
                    <a:cubicBezTo>
                      <a:pt x="0" y="370"/>
                      <a:pt x="170" y="763"/>
                      <a:pt x="499" y="763"/>
                    </a:cubicBezTo>
                    <a:cubicBezTo>
                      <a:pt x="507" y="763"/>
                      <a:pt x="516" y="763"/>
                      <a:pt x="524" y="762"/>
                    </a:cubicBezTo>
                    <a:cubicBezTo>
                      <a:pt x="728" y="742"/>
                      <a:pt x="890" y="579"/>
                      <a:pt x="890" y="375"/>
                    </a:cubicBezTo>
                    <a:cubicBezTo>
                      <a:pt x="877" y="148"/>
                      <a:pt x="697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7"/>
              <p:cNvSpPr/>
              <p:nvPr/>
            </p:nvSpPr>
            <p:spPr>
              <a:xfrm rot="10800000" flipH="1">
                <a:off x="7063401" y="4565657"/>
                <a:ext cx="18172" cy="15058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11" extrusionOk="0">
                    <a:moveTo>
                      <a:pt x="273" y="0"/>
                    </a:moveTo>
                    <a:cubicBezTo>
                      <a:pt x="0" y="0"/>
                      <a:pt x="12" y="410"/>
                      <a:pt x="258" y="410"/>
                    </a:cubicBezTo>
                    <a:cubicBezTo>
                      <a:pt x="269" y="410"/>
                      <a:pt x="281" y="410"/>
                      <a:pt x="293" y="408"/>
                    </a:cubicBezTo>
                    <a:cubicBezTo>
                      <a:pt x="415" y="408"/>
                      <a:pt x="496" y="306"/>
                      <a:pt x="496" y="204"/>
                    </a:cubicBezTo>
                    <a:cubicBezTo>
                      <a:pt x="476" y="82"/>
                      <a:pt x="394" y="1"/>
                      <a:pt x="293" y="1"/>
                    </a:cubicBezTo>
                    <a:cubicBezTo>
                      <a:pt x="286" y="0"/>
                      <a:pt x="280" y="0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7"/>
              <p:cNvSpPr/>
              <p:nvPr/>
            </p:nvSpPr>
            <p:spPr>
              <a:xfrm rot="10800000" flipH="1">
                <a:off x="6679807" y="4573974"/>
                <a:ext cx="1337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202" y="0"/>
                    </a:moveTo>
                    <a:cubicBezTo>
                      <a:pt x="1" y="0"/>
                      <a:pt x="199" y="223"/>
                      <a:pt x="306" y="223"/>
                    </a:cubicBezTo>
                    <a:cubicBezTo>
                      <a:pt x="340" y="223"/>
                      <a:pt x="364" y="201"/>
                      <a:pt x="364" y="143"/>
                    </a:cubicBezTo>
                    <a:cubicBezTo>
                      <a:pt x="344" y="61"/>
                      <a:pt x="283" y="0"/>
                      <a:pt x="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7"/>
              <p:cNvSpPr/>
              <p:nvPr/>
            </p:nvSpPr>
            <p:spPr>
              <a:xfrm rot="10800000" flipH="1">
                <a:off x="7545258" y="4568222"/>
                <a:ext cx="21653" cy="1853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6" extrusionOk="0">
                    <a:moveTo>
                      <a:pt x="358" y="1"/>
                    </a:moveTo>
                    <a:cubicBezTo>
                      <a:pt x="347" y="1"/>
                      <a:pt x="337" y="2"/>
                      <a:pt x="326" y="3"/>
                    </a:cubicBezTo>
                    <a:cubicBezTo>
                      <a:pt x="103" y="3"/>
                      <a:pt x="1" y="268"/>
                      <a:pt x="164" y="430"/>
                    </a:cubicBezTo>
                    <a:cubicBezTo>
                      <a:pt x="215" y="482"/>
                      <a:pt x="278" y="505"/>
                      <a:pt x="338" y="505"/>
                    </a:cubicBezTo>
                    <a:cubicBezTo>
                      <a:pt x="468" y="505"/>
                      <a:pt x="591" y="400"/>
                      <a:pt x="591" y="247"/>
                    </a:cubicBezTo>
                    <a:cubicBezTo>
                      <a:pt x="591" y="115"/>
                      <a:pt x="486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7"/>
              <p:cNvSpPr/>
              <p:nvPr/>
            </p:nvSpPr>
            <p:spPr>
              <a:xfrm rot="10800000" flipH="1">
                <a:off x="8575101" y="4557523"/>
                <a:ext cx="41767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838" extrusionOk="0">
                    <a:moveTo>
                      <a:pt x="601" y="1"/>
                    </a:moveTo>
                    <a:cubicBezTo>
                      <a:pt x="588" y="1"/>
                      <a:pt x="576" y="1"/>
                      <a:pt x="563" y="2"/>
                    </a:cubicBezTo>
                    <a:cubicBezTo>
                      <a:pt x="0" y="22"/>
                      <a:pt x="33" y="837"/>
                      <a:pt x="564" y="837"/>
                    </a:cubicBezTo>
                    <a:cubicBezTo>
                      <a:pt x="570" y="837"/>
                      <a:pt x="577" y="837"/>
                      <a:pt x="583" y="837"/>
                    </a:cubicBezTo>
                    <a:cubicBezTo>
                      <a:pt x="1140" y="817"/>
                      <a:pt x="1114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7"/>
              <p:cNvSpPr/>
              <p:nvPr/>
            </p:nvSpPr>
            <p:spPr>
              <a:xfrm rot="10800000" flipH="1">
                <a:off x="9045270" y="4548144"/>
                <a:ext cx="49021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4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612"/>
                    </a:cubicBezTo>
                    <a:cubicBezTo>
                      <a:pt x="34" y="943"/>
                      <a:pt x="297" y="1153"/>
                      <a:pt x="575" y="1153"/>
                    </a:cubicBezTo>
                    <a:cubicBezTo>
                      <a:pt x="723" y="1153"/>
                      <a:pt x="877" y="1093"/>
                      <a:pt x="997" y="958"/>
                    </a:cubicBezTo>
                    <a:cubicBezTo>
                      <a:pt x="1338" y="597"/>
                      <a:pt x="106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7"/>
              <p:cNvSpPr/>
              <p:nvPr/>
            </p:nvSpPr>
            <p:spPr>
              <a:xfrm rot="10800000" flipH="1">
                <a:off x="6294270" y="4583646"/>
                <a:ext cx="8903" cy="839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29" extrusionOk="0">
                    <a:moveTo>
                      <a:pt x="147" y="1"/>
                    </a:moveTo>
                    <a:cubicBezTo>
                      <a:pt x="139" y="1"/>
                      <a:pt x="131" y="2"/>
                      <a:pt x="123" y="5"/>
                    </a:cubicBezTo>
                    <a:cubicBezTo>
                      <a:pt x="42" y="5"/>
                      <a:pt x="1" y="45"/>
                      <a:pt x="1" y="106"/>
                    </a:cubicBezTo>
                    <a:cubicBezTo>
                      <a:pt x="1" y="188"/>
                      <a:pt x="57" y="228"/>
                      <a:pt x="113" y="228"/>
                    </a:cubicBezTo>
                    <a:cubicBezTo>
                      <a:pt x="169" y="228"/>
                      <a:pt x="225" y="188"/>
                      <a:pt x="225" y="106"/>
                    </a:cubicBezTo>
                    <a:cubicBezTo>
                      <a:pt x="242" y="53"/>
                      <a:pt x="199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7"/>
              <p:cNvSpPr/>
              <p:nvPr/>
            </p:nvSpPr>
            <p:spPr>
              <a:xfrm rot="10800000" flipH="1">
                <a:off x="8306658" y="4567965"/>
                <a:ext cx="31875" cy="2674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0" extrusionOk="0">
                    <a:moveTo>
                      <a:pt x="482" y="1"/>
                    </a:moveTo>
                    <a:cubicBezTo>
                      <a:pt x="388" y="1"/>
                      <a:pt x="293" y="37"/>
                      <a:pt x="219" y="118"/>
                    </a:cubicBezTo>
                    <a:cubicBezTo>
                      <a:pt x="0" y="356"/>
                      <a:pt x="169" y="730"/>
                      <a:pt x="479" y="730"/>
                    </a:cubicBezTo>
                    <a:cubicBezTo>
                      <a:pt x="487" y="730"/>
                      <a:pt x="495" y="729"/>
                      <a:pt x="503" y="729"/>
                    </a:cubicBezTo>
                    <a:cubicBezTo>
                      <a:pt x="707" y="729"/>
                      <a:pt x="870" y="566"/>
                      <a:pt x="870" y="362"/>
                    </a:cubicBezTo>
                    <a:cubicBezTo>
                      <a:pt x="856" y="145"/>
                      <a:pt x="671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 rot="10800000" flipH="1">
                <a:off x="7643299" y="4579176"/>
                <a:ext cx="20187" cy="1960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5" extrusionOk="0">
                    <a:moveTo>
                      <a:pt x="272" y="0"/>
                    </a:moveTo>
                    <a:cubicBezTo>
                      <a:pt x="135" y="0"/>
                      <a:pt x="0" y="92"/>
                      <a:pt x="11" y="270"/>
                    </a:cubicBezTo>
                    <a:cubicBezTo>
                      <a:pt x="11" y="448"/>
                      <a:pt x="141" y="535"/>
                      <a:pt x="272" y="535"/>
                    </a:cubicBezTo>
                    <a:cubicBezTo>
                      <a:pt x="410" y="535"/>
                      <a:pt x="550" y="438"/>
                      <a:pt x="540" y="250"/>
                    </a:cubicBezTo>
                    <a:cubicBezTo>
                      <a:pt x="530" y="82"/>
                      <a:pt x="400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 rot="10800000" flipH="1">
                <a:off x="7159428" y="4586430"/>
                <a:ext cx="16450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29" extrusionOk="0">
                    <a:moveTo>
                      <a:pt x="231" y="1"/>
                    </a:moveTo>
                    <a:cubicBezTo>
                      <a:pt x="116" y="1"/>
                      <a:pt x="0" y="82"/>
                      <a:pt x="32" y="240"/>
                    </a:cubicBezTo>
                    <a:cubicBezTo>
                      <a:pt x="42" y="367"/>
                      <a:pt x="136" y="428"/>
                      <a:pt x="232" y="428"/>
                    </a:cubicBezTo>
                    <a:cubicBezTo>
                      <a:pt x="335" y="428"/>
                      <a:pt x="439" y="357"/>
                      <a:pt x="439" y="220"/>
                    </a:cubicBezTo>
                    <a:cubicBezTo>
                      <a:pt x="449" y="72"/>
                      <a:pt x="340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7"/>
              <p:cNvSpPr/>
              <p:nvPr/>
            </p:nvSpPr>
            <p:spPr>
              <a:xfrm rot="10800000" flipH="1">
                <a:off x="8658561" y="457166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58" y="1"/>
                    </a:moveTo>
                    <a:cubicBezTo>
                      <a:pt x="225" y="1"/>
                      <a:pt x="0" y="191"/>
                      <a:pt x="15" y="462"/>
                    </a:cubicBezTo>
                    <a:cubicBezTo>
                      <a:pt x="15" y="695"/>
                      <a:pt x="200" y="890"/>
                      <a:pt x="446" y="890"/>
                    </a:cubicBezTo>
                    <a:cubicBezTo>
                      <a:pt x="458" y="890"/>
                      <a:pt x="470" y="890"/>
                      <a:pt x="483" y="889"/>
                    </a:cubicBezTo>
                    <a:cubicBezTo>
                      <a:pt x="869" y="869"/>
                      <a:pt x="1052" y="380"/>
                      <a:pt x="747" y="116"/>
                    </a:cubicBezTo>
                    <a:cubicBezTo>
                      <a:pt x="661" y="36"/>
                      <a:pt x="559" y="1"/>
                      <a:pt x="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7"/>
              <p:cNvSpPr/>
              <p:nvPr/>
            </p:nvSpPr>
            <p:spPr>
              <a:xfrm rot="10800000" flipH="1">
                <a:off x="6772902" y="4591706"/>
                <a:ext cx="14948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1" extrusionOk="0">
                    <a:moveTo>
                      <a:pt x="225" y="1"/>
                    </a:moveTo>
                    <a:cubicBezTo>
                      <a:pt x="82" y="21"/>
                      <a:pt x="1" y="204"/>
                      <a:pt x="123" y="306"/>
                    </a:cubicBezTo>
                    <a:cubicBezTo>
                      <a:pt x="154" y="337"/>
                      <a:pt x="192" y="351"/>
                      <a:pt x="230" y="351"/>
                    </a:cubicBezTo>
                    <a:cubicBezTo>
                      <a:pt x="319" y="351"/>
                      <a:pt x="408" y="277"/>
                      <a:pt x="408" y="163"/>
                    </a:cubicBezTo>
                    <a:cubicBezTo>
                      <a:pt x="408" y="82"/>
                      <a:pt x="326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7"/>
              <p:cNvSpPr/>
              <p:nvPr/>
            </p:nvSpPr>
            <p:spPr>
              <a:xfrm rot="10800000" flipH="1">
                <a:off x="9318110" y="4559795"/>
                <a:ext cx="54040" cy="45577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244" extrusionOk="0">
                    <a:moveTo>
                      <a:pt x="659" y="1"/>
                    </a:moveTo>
                    <a:cubicBezTo>
                      <a:pt x="643" y="1"/>
                      <a:pt x="627" y="1"/>
                      <a:pt x="611" y="2"/>
                    </a:cubicBezTo>
                    <a:cubicBezTo>
                      <a:pt x="265" y="2"/>
                      <a:pt x="1" y="308"/>
                      <a:pt x="21" y="653"/>
                    </a:cubicBezTo>
                    <a:cubicBezTo>
                      <a:pt x="35" y="1014"/>
                      <a:pt x="337" y="1243"/>
                      <a:pt x="647" y="1243"/>
                    </a:cubicBezTo>
                    <a:cubicBezTo>
                      <a:pt x="809" y="1243"/>
                      <a:pt x="974" y="1180"/>
                      <a:pt x="1100" y="1040"/>
                    </a:cubicBezTo>
                    <a:cubicBezTo>
                      <a:pt x="1475" y="645"/>
                      <a:pt x="1179" y="1"/>
                      <a:pt x="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7"/>
              <p:cNvSpPr/>
              <p:nvPr/>
            </p:nvSpPr>
            <p:spPr>
              <a:xfrm rot="10800000" flipH="1">
                <a:off x="8215834" y="4579872"/>
                <a:ext cx="26526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00" extrusionOk="0">
                    <a:moveTo>
                      <a:pt x="376" y="1"/>
                    </a:moveTo>
                    <a:cubicBezTo>
                      <a:pt x="190" y="1"/>
                      <a:pt x="1" y="128"/>
                      <a:pt x="12" y="373"/>
                    </a:cubicBezTo>
                    <a:cubicBezTo>
                      <a:pt x="31" y="545"/>
                      <a:pt x="177" y="700"/>
                      <a:pt x="347" y="700"/>
                    </a:cubicBezTo>
                    <a:cubicBezTo>
                      <a:pt x="357" y="700"/>
                      <a:pt x="367" y="699"/>
                      <a:pt x="378" y="698"/>
                    </a:cubicBezTo>
                    <a:cubicBezTo>
                      <a:pt x="581" y="698"/>
                      <a:pt x="724" y="535"/>
                      <a:pt x="724" y="332"/>
                    </a:cubicBezTo>
                    <a:cubicBezTo>
                      <a:pt x="714" y="108"/>
                      <a:pt x="546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7"/>
              <p:cNvSpPr/>
              <p:nvPr/>
            </p:nvSpPr>
            <p:spPr>
              <a:xfrm rot="10800000" flipH="1">
                <a:off x="9413550" y="4559502"/>
                <a:ext cx="55726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91" extrusionOk="0">
                    <a:moveTo>
                      <a:pt x="656" y="0"/>
                    </a:moveTo>
                    <a:cubicBezTo>
                      <a:pt x="648" y="0"/>
                      <a:pt x="640" y="0"/>
                      <a:pt x="631" y="1"/>
                    </a:cubicBezTo>
                    <a:cubicBezTo>
                      <a:pt x="285" y="21"/>
                      <a:pt x="0" y="326"/>
                      <a:pt x="21" y="672"/>
                    </a:cubicBezTo>
                    <a:cubicBezTo>
                      <a:pt x="34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 rot="10800000" flipH="1">
                <a:off x="7735370" y="4587383"/>
                <a:ext cx="24657" cy="2114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77" extrusionOk="0">
                    <a:moveTo>
                      <a:pt x="372" y="0"/>
                    </a:moveTo>
                    <a:cubicBezTo>
                      <a:pt x="299" y="0"/>
                      <a:pt x="225" y="27"/>
                      <a:pt x="164" y="88"/>
                    </a:cubicBezTo>
                    <a:cubicBezTo>
                      <a:pt x="1" y="271"/>
                      <a:pt x="143" y="577"/>
                      <a:pt x="387" y="577"/>
                    </a:cubicBezTo>
                    <a:cubicBezTo>
                      <a:pt x="550" y="556"/>
                      <a:pt x="672" y="434"/>
                      <a:pt x="672" y="271"/>
                    </a:cubicBezTo>
                    <a:cubicBezTo>
                      <a:pt x="659" y="109"/>
                      <a:pt x="518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 rot="10800000" flipH="1">
                <a:off x="6388209" y="4600682"/>
                <a:ext cx="10149" cy="923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2" extrusionOk="0">
                    <a:moveTo>
                      <a:pt x="150" y="1"/>
                    </a:moveTo>
                    <a:cubicBezTo>
                      <a:pt x="142" y="1"/>
                      <a:pt x="133" y="2"/>
                      <a:pt x="123" y="4"/>
                    </a:cubicBezTo>
                    <a:cubicBezTo>
                      <a:pt x="1" y="25"/>
                      <a:pt x="1" y="228"/>
                      <a:pt x="123" y="248"/>
                    </a:cubicBezTo>
                    <a:cubicBezTo>
                      <a:pt x="133" y="251"/>
                      <a:pt x="142" y="252"/>
                      <a:pt x="150" y="252"/>
                    </a:cubicBezTo>
                    <a:cubicBezTo>
                      <a:pt x="277" y="252"/>
                      <a:pt x="277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7"/>
              <p:cNvSpPr/>
              <p:nvPr/>
            </p:nvSpPr>
            <p:spPr>
              <a:xfrm rot="10800000" flipH="1">
                <a:off x="8878276" y="4504985"/>
                <a:ext cx="77342" cy="105553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881" extrusionOk="0">
                    <a:moveTo>
                      <a:pt x="533" y="0"/>
                    </a:moveTo>
                    <a:cubicBezTo>
                      <a:pt x="525" y="0"/>
                      <a:pt x="517" y="1"/>
                      <a:pt x="509" y="1"/>
                    </a:cubicBezTo>
                    <a:cubicBezTo>
                      <a:pt x="224" y="21"/>
                      <a:pt x="0" y="265"/>
                      <a:pt x="0" y="550"/>
                    </a:cubicBezTo>
                    <a:cubicBezTo>
                      <a:pt x="20" y="843"/>
                      <a:pt x="244" y="1060"/>
                      <a:pt x="532" y="1060"/>
                    </a:cubicBezTo>
                    <a:cubicBezTo>
                      <a:pt x="544" y="1060"/>
                      <a:pt x="557" y="1060"/>
                      <a:pt x="570" y="1059"/>
                    </a:cubicBezTo>
                    <a:lnTo>
                      <a:pt x="651" y="1059"/>
                    </a:lnTo>
                    <a:cubicBezTo>
                      <a:pt x="256" y="1336"/>
                      <a:pt x="475" y="1976"/>
                      <a:pt x="953" y="1976"/>
                    </a:cubicBezTo>
                    <a:cubicBezTo>
                      <a:pt x="968" y="1976"/>
                      <a:pt x="982" y="1976"/>
                      <a:pt x="997" y="1975"/>
                    </a:cubicBezTo>
                    <a:cubicBezTo>
                      <a:pt x="1038" y="1975"/>
                      <a:pt x="1079" y="1954"/>
                      <a:pt x="1119" y="1954"/>
                    </a:cubicBezTo>
                    <a:cubicBezTo>
                      <a:pt x="997" y="2056"/>
                      <a:pt x="916" y="2219"/>
                      <a:pt x="936" y="2382"/>
                    </a:cubicBezTo>
                    <a:cubicBezTo>
                      <a:pt x="936" y="2688"/>
                      <a:pt x="1180" y="2881"/>
                      <a:pt x="1434" y="2881"/>
                    </a:cubicBezTo>
                    <a:cubicBezTo>
                      <a:pt x="1568" y="2881"/>
                      <a:pt x="1706" y="2827"/>
                      <a:pt x="1811" y="2707"/>
                    </a:cubicBezTo>
                    <a:cubicBezTo>
                      <a:pt x="2111" y="2388"/>
                      <a:pt x="1861" y="1852"/>
                      <a:pt x="1428" y="1852"/>
                    </a:cubicBezTo>
                    <a:cubicBezTo>
                      <a:pt x="1420" y="1852"/>
                      <a:pt x="1412" y="1852"/>
                      <a:pt x="1404" y="1853"/>
                    </a:cubicBezTo>
                    <a:cubicBezTo>
                      <a:pt x="1371" y="1867"/>
                      <a:pt x="1338" y="1874"/>
                      <a:pt x="1305" y="1874"/>
                    </a:cubicBezTo>
                    <a:cubicBezTo>
                      <a:pt x="1156" y="1874"/>
                      <a:pt x="1025" y="1735"/>
                      <a:pt x="1058" y="1568"/>
                    </a:cubicBezTo>
                    <a:cubicBezTo>
                      <a:pt x="1084" y="1440"/>
                      <a:pt x="1190" y="1368"/>
                      <a:pt x="1301" y="1368"/>
                    </a:cubicBezTo>
                    <a:cubicBezTo>
                      <a:pt x="1366" y="1368"/>
                      <a:pt x="1433" y="1393"/>
                      <a:pt x="1486" y="1446"/>
                    </a:cubicBezTo>
                    <a:cubicBezTo>
                      <a:pt x="1486" y="1173"/>
                      <a:pt x="1262" y="956"/>
                      <a:pt x="992" y="956"/>
                    </a:cubicBezTo>
                    <a:cubicBezTo>
                      <a:pt x="981" y="956"/>
                      <a:pt x="969" y="956"/>
                      <a:pt x="957" y="957"/>
                    </a:cubicBezTo>
                    <a:lnTo>
                      <a:pt x="855" y="957"/>
                    </a:lnTo>
                    <a:cubicBezTo>
                      <a:pt x="1276" y="637"/>
                      <a:pt x="1045" y="0"/>
                      <a:pt x="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7"/>
              <p:cNvSpPr/>
              <p:nvPr/>
            </p:nvSpPr>
            <p:spPr>
              <a:xfrm rot="10800000" flipH="1">
                <a:off x="9221936" y="4566536"/>
                <a:ext cx="52758" cy="44734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1" extrusionOk="0">
                    <a:moveTo>
                      <a:pt x="637" y="0"/>
                    </a:moveTo>
                    <a:cubicBezTo>
                      <a:pt x="629" y="0"/>
                      <a:pt x="620" y="0"/>
                      <a:pt x="611" y="1"/>
                    </a:cubicBezTo>
                    <a:cubicBezTo>
                      <a:pt x="265" y="21"/>
                      <a:pt x="1" y="306"/>
                      <a:pt x="21" y="631"/>
                    </a:cubicBezTo>
                    <a:cubicBezTo>
                      <a:pt x="35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7"/>
                      <a:pt x="1170" y="0"/>
                      <a:pt x="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 rot="10800000" flipH="1">
                <a:off x="8482591" y="4581374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9" y="0"/>
                      <a:pt x="322" y="41"/>
                      <a:pt x="239" y="131"/>
                    </a:cubicBezTo>
                    <a:cubicBezTo>
                      <a:pt x="1" y="409"/>
                      <a:pt x="189" y="823"/>
                      <a:pt x="540" y="823"/>
                    </a:cubicBezTo>
                    <a:cubicBezTo>
                      <a:pt x="548" y="823"/>
                      <a:pt x="556" y="823"/>
                      <a:pt x="565" y="822"/>
                    </a:cubicBezTo>
                    <a:cubicBezTo>
                      <a:pt x="789" y="802"/>
                      <a:pt x="972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 rot="10800000" flipH="1">
                <a:off x="8733851" y="4577637"/>
                <a:ext cx="40814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9" extrusionOk="0">
                    <a:moveTo>
                      <a:pt x="500" y="0"/>
                    </a:moveTo>
                    <a:cubicBezTo>
                      <a:pt x="247" y="0"/>
                      <a:pt x="1" y="210"/>
                      <a:pt x="15" y="510"/>
                    </a:cubicBezTo>
                    <a:cubicBezTo>
                      <a:pt x="15" y="762"/>
                      <a:pt x="218" y="959"/>
                      <a:pt x="467" y="959"/>
                    </a:cubicBezTo>
                    <a:cubicBezTo>
                      <a:pt x="479" y="959"/>
                      <a:pt x="491" y="958"/>
                      <a:pt x="503" y="957"/>
                    </a:cubicBezTo>
                    <a:cubicBezTo>
                      <a:pt x="931" y="937"/>
                      <a:pt x="1114" y="408"/>
                      <a:pt x="808" y="123"/>
                    </a:cubicBezTo>
                    <a:cubicBezTo>
                      <a:pt x="717" y="38"/>
                      <a:pt x="608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 rot="10800000" flipH="1">
                <a:off x="8116546" y="458807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445" y="0"/>
                    </a:moveTo>
                    <a:cubicBezTo>
                      <a:pt x="356" y="0"/>
                      <a:pt x="267" y="34"/>
                      <a:pt x="198" y="110"/>
                    </a:cubicBezTo>
                    <a:cubicBezTo>
                      <a:pt x="0" y="327"/>
                      <a:pt x="168" y="680"/>
                      <a:pt x="459" y="680"/>
                    </a:cubicBezTo>
                    <a:cubicBezTo>
                      <a:pt x="467" y="680"/>
                      <a:pt x="475" y="680"/>
                      <a:pt x="483" y="679"/>
                    </a:cubicBezTo>
                    <a:cubicBezTo>
                      <a:pt x="666" y="659"/>
                      <a:pt x="809" y="517"/>
                      <a:pt x="788" y="333"/>
                    </a:cubicBezTo>
                    <a:cubicBezTo>
                      <a:pt x="788" y="131"/>
                      <a:pt x="619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 rot="10800000" flipH="1">
                <a:off x="9508991" y="4566243"/>
                <a:ext cx="56275" cy="48068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12" extrusionOk="0">
                    <a:moveTo>
                      <a:pt x="699" y="0"/>
                    </a:moveTo>
                    <a:cubicBezTo>
                      <a:pt x="683" y="0"/>
                      <a:pt x="667" y="1"/>
                      <a:pt x="651" y="2"/>
                    </a:cubicBezTo>
                    <a:cubicBezTo>
                      <a:pt x="285" y="23"/>
                      <a:pt x="0" y="328"/>
                      <a:pt x="20" y="674"/>
                    </a:cubicBezTo>
                    <a:cubicBezTo>
                      <a:pt x="34" y="1064"/>
                      <a:pt x="349" y="1311"/>
                      <a:pt x="679" y="1311"/>
                    </a:cubicBezTo>
                    <a:cubicBezTo>
                      <a:pt x="849" y="1311"/>
                      <a:pt x="1022" y="1246"/>
                      <a:pt x="1160" y="1101"/>
                    </a:cubicBezTo>
                    <a:cubicBezTo>
                      <a:pt x="1536" y="666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 rot="10800000" flipH="1">
                <a:off x="7830041" y="459328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388" y="1"/>
                    </a:moveTo>
                    <a:cubicBezTo>
                      <a:pt x="123" y="1"/>
                      <a:pt x="1" y="347"/>
                      <a:pt x="204" y="510"/>
                    </a:cubicBezTo>
                    <a:cubicBezTo>
                      <a:pt x="268" y="567"/>
                      <a:pt x="341" y="592"/>
                      <a:pt x="411" y="592"/>
                    </a:cubicBezTo>
                    <a:cubicBezTo>
                      <a:pt x="567" y="592"/>
                      <a:pt x="707" y="468"/>
                      <a:pt x="693" y="286"/>
                    </a:cubicBezTo>
                    <a:cubicBezTo>
                      <a:pt x="693" y="123"/>
                      <a:pt x="550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 rot="10800000" flipH="1">
                <a:off x="8021142" y="4593318"/>
                <a:ext cx="28138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1" extrusionOk="0">
                    <a:moveTo>
                      <a:pt x="434" y="0"/>
                    </a:moveTo>
                    <a:cubicBezTo>
                      <a:pt x="351" y="0"/>
                      <a:pt x="266" y="32"/>
                      <a:pt x="198" y="101"/>
                    </a:cubicBezTo>
                    <a:cubicBezTo>
                      <a:pt x="0" y="318"/>
                      <a:pt x="148" y="651"/>
                      <a:pt x="437" y="651"/>
                    </a:cubicBezTo>
                    <a:cubicBezTo>
                      <a:pt x="445" y="651"/>
                      <a:pt x="454" y="650"/>
                      <a:pt x="462" y="650"/>
                    </a:cubicBezTo>
                    <a:cubicBezTo>
                      <a:pt x="625" y="650"/>
                      <a:pt x="767" y="487"/>
                      <a:pt x="767" y="324"/>
                    </a:cubicBezTo>
                    <a:cubicBezTo>
                      <a:pt x="754" y="122"/>
                      <a:pt x="598" y="0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 rot="10800000" flipH="1">
                <a:off x="8953566" y="4576978"/>
                <a:ext cx="48068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1" extrusionOk="0">
                    <a:moveTo>
                      <a:pt x="597" y="1"/>
                    </a:moveTo>
                    <a:cubicBezTo>
                      <a:pt x="582" y="1"/>
                      <a:pt x="566" y="1"/>
                      <a:pt x="550" y="3"/>
                    </a:cubicBezTo>
                    <a:cubicBezTo>
                      <a:pt x="245" y="3"/>
                      <a:pt x="0" y="267"/>
                      <a:pt x="21" y="573"/>
                    </a:cubicBezTo>
                    <a:cubicBezTo>
                      <a:pt x="34" y="894"/>
                      <a:pt x="302" y="1100"/>
                      <a:pt x="577" y="1100"/>
                    </a:cubicBezTo>
                    <a:cubicBezTo>
                      <a:pt x="720" y="1100"/>
                      <a:pt x="865" y="1044"/>
                      <a:pt x="977" y="918"/>
                    </a:cubicBezTo>
                    <a:cubicBezTo>
                      <a:pt x="1312" y="564"/>
                      <a:pt x="1056" y="1"/>
                      <a:pt x="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 rot="10800000" flipH="1">
                <a:off x="7925701" y="4594784"/>
                <a:ext cx="26672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32" extrusionOk="0">
                    <a:moveTo>
                      <a:pt x="418" y="0"/>
                    </a:moveTo>
                    <a:cubicBezTo>
                      <a:pt x="340" y="0"/>
                      <a:pt x="261" y="32"/>
                      <a:pt x="198" y="101"/>
                    </a:cubicBezTo>
                    <a:cubicBezTo>
                      <a:pt x="0" y="299"/>
                      <a:pt x="148" y="631"/>
                      <a:pt x="418" y="631"/>
                    </a:cubicBezTo>
                    <a:cubicBezTo>
                      <a:pt x="426" y="631"/>
                      <a:pt x="434" y="631"/>
                      <a:pt x="442" y="630"/>
                    </a:cubicBezTo>
                    <a:cubicBezTo>
                      <a:pt x="605" y="610"/>
                      <a:pt x="727" y="467"/>
                      <a:pt x="727" y="305"/>
                    </a:cubicBezTo>
                    <a:cubicBezTo>
                      <a:pt x="714" y="117"/>
                      <a:pt x="568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 rot="10800000" flipH="1">
                <a:off x="7250802" y="4604529"/>
                <a:ext cx="20151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59" extrusionOk="0">
                    <a:moveTo>
                      <a:pt x="313" y="0"/>
                    </a:moveTo>
                    <a:cubicBezTo>
                      <a:pt x="253" y="0"/>
                      <a:pt x="192" y="23"/>
                      <a:pt x="143" y="72"/>
                    </a:cubicBezTo>
                    <a:cubicBezTo>
                      <a:pt x="0" y="235"/>
                      <a:pt x="122" y="459"/>
                      <a:pt x="326" y="459"/>
                    </a:cubicBezTo>
                    <a:cubicBezTo>
                      <a:pt x="448" y="459"/>
                      <a:pt x="550" y="357"/>
                      <a:pt x="550" y="215"/>
                    </a:cubicBezTo>
                    <a:cubicBezTo>
                      <a:pt x="536" y="81"/>
                      <a:pt x="427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 rot="10800000" flipH="1">
                <a:off x="5711990" y="4619477"/>
                <a:ext cx="3810" cy="22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1" extrusionOk="0">
                    <a:moveTo>
                      <a:pt x="63" y="1"/>
                    </a:moveTo>
                    <a:cubicBezTo>
                      <a:pt x="0" y="1"/>
                      <a:pt x="58" y="61"/>
                      <a:pt x="88" y="61"/>
                    </a:cubicBezTo>
                    <a:cubicBezTo>
                      <a:pt x="97" y="61"/>
                      <a:pt x="103" y="55"/>
                      <a:pt x="103" y="41"/>
                    </a:cubicBezTo>
                    <a:cubicBezTo>
                      <a:pt x="103" y="21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7"/>
              <p:cNvSpPr/>
              <p:nvPr/>
            </p:nvSpPr>
            <p:spPr>
              <a:xfrm rot="10800000" flipH="1">
                <a:off x="5808200" y="4617939"/>
                <a:ext cx="4506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3" extrusionOk="0">
                    <a:moveTo>
                      <a:pt x="62" y="1"/>
                    </a:moveTo>
                    <a:cubicBezTo>
                      <a:pt x="21" y="1"/>
                      <a:pt x="1" y="21"/>
                      <a:pt x="1" y="62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23" y="82"/>
                      <a:pt x="123" y="41"/>
                    </a:cubicBezTo>
                    <a:cubicBezTo>
                      <a:pt x="102" y="2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7"/>
              <p:cNvSpPr/>
              <p:nvPr/>
            </p:nvSpPr>
            <p:spPr>
              <a:xfrm rot="10800000" flipH="1">
                <a:off x="9127265" y="4578956"/>
                <a:ext cx="52025" cy="4425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8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82"/>
                      <a:pt x="333" y="1208"/>
                      <a:pt x="634" y="1208"/>
                    </a:cubicBezTo>
                    <a:cubicBezTo>
                      <a:pt x="788" y="1208"/>
                      <a:pt x="942" y="1149"/>
                      <a:pt x="1059" y="1018"/>
                    </a:cubicBezTo>
                    <a:cubicBezTo>
                      <a:pt x="1419" y="618"/>
                      <a:pt x="1149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 rot="10800000" flipH="1">
                <a:off x="5616623" y="4623801"/>
                <a:ext cx="2272" cy="2381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41" y="1"/>
                    </a:moveTo>
                    <a:cubicBezTo>
                      <a:pt x="5" y="1"/>
                      <a:pt x="0" y="65"/>
                      <a:pt x="29" y="65"/>
                    </a:cubicBezTo>
                    <a:cubicBezTo>
                      <a:pt x="32" y="65"/>
                      <a:pt x="36" y="64"/>
                      <a:pt x="41" y="62"/>
                    </a:cubicBezTo>
                    <a:cubicBezTo>
                      <a:pt x="41" y="62"/>
                      <a:pt x="61" y="41"/>
                      <a:pt x="61" y="41"/>
                    </a:cubicBezTo>
                    <a:cubicBezTo>
                      <a:pt x="61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7"/>
              <p:cNvSpPr/>
              <p:nvPr/>
            </p:nvSpPr>
            <p:spPr>
              <a:xfrm rot="10800000" flipH="1">
                <a:off x="5902872" y="4620906"/>
                <a:ext cx="6009" cy="527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4" extrusionOk="0">
                    <a:moveTo>
                      <a:pt x="82" y="1"/>
                    </a:moveTo>
                    <a:cubicBezTo>
                      <a:pt x="1" y="1"/>
                      <a:pt x="1" y="143"/>
                      <a:pt x="82" y="143"/>
                    </a:cubicBezTo>
                    <a:cubicBezTo>
                      <a:pt x="123" y="143"/>
                      <a:pt x="164" y="102"/>
                      <a:pt x="164" y="62"/>
                    </a:cubicBezTo>
                    <a:cubicBezTo>
                      <a:pt x="164" y="21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7"/>
              <p:cNvSpPr/>
              <p:nvPr/>
            </p:nvSpPr>
            <p:spPr>
              <a:xfrm rot="10800000" flipH="1">
                <a:off x="6867574" y="4612736"/>
                <a:ext cx="1674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0" extrusionOk="0">
                    <a:moveTo>
                      <a:pt x="219" y="0"/>
                    </a:moveTo>
                    <a:cubicBezTo>
                      <a:pt x="208" y="0"/>
                      <a:pt x="196" y="1"/>
                      <a:pt x="184" y="3"/>
                    </a:cubicBezTo>
                    <a:cubicBezTo>
                      <a:pt x="82" y="24"/>
                      <a:pt x="1" y="105"/>
                      <a:pt x="1" y="207"/>
                    </a:cubicBezTo>
                    <a:cubicBezTo>
                      <a:pt x="21" y="308"/>
                      <a:pt x="103" y="390"/>
                      <a:pt x="204" y="390"/>
                    </a:cubicBezTo>
                    <a:cubicBezTo>
                      <a:pt x="457" y="390"/>
                      <a:pt x="450" y="0"/>
                      <a:pt x="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 rot="10800000" flipH="1">
                <a:off x="6482147" y="4619294"/>
                <a:ext cx="10478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43" y="1"/>
                    </a:moveTo>
                    <a:cubicBezTo>
                      <a:pt x="62" y="21"/>
                      <a:pt x="1" y="82"/>
                      <a:pt x="1" y="164"/>
                    </a:cubicBezTo>
                    <a:cubicBezTo>
                      <a:pt x="1" y="234"/>
                      <a:pt x="62" y="290"/>
                      <a:pt x="118" y="290"/>
                    </a:cubicBezTo>
                    <a:cubicBezTo>
                      <a:pt x="127" y="290"/>
                      <a:pt x="135" y="288"/>
                      <a:pt x="143" y="286"/>
                    </a:cubicBezTo>
                    <a:cubicBezTo>
                      <a:pt x="225" y="286"/>
                      <a:pt x="286" y="225"/>
                      <a:pt x="286" y="143"/>
                    </a:cubicBezTo>
                    <a:cubicBezTo>
                      <a:pt x="286" y="62"/>
                      <a:pt x="225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7"/>
              <p:cNvSpPr/>
              <p:nvPr/>
            </p:nvSpPr>
            <p:spPr>
              <a:xfrm rot="10800000" flipH="1">
                <a:off x="8389422" y="4602991"/>
                <a:ext cx="34110" cy="2876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5" extrusionOk="0">
                    <a:moveTo>
                      <a:pt x="531" y="1"/>
                    </a:moveTo>
                    <a:cubicBezTo>
                      <a:pt x="428" y="1"/>
                      <a:pt x="322" y="41"/>
                      <a:pt x="239" y="132"/>
                    </a:cubicBezTo>
                    <a:cubicBezTo>
                      <a:pt x="0" y="390"/>
                      <a:pt x="188" y="784"/>
                      <a:pt x="519" y="784"/>
                    </a:cubicBezTo>
                    <a:cubicBezTo>
                      <a:pt x="527" y="784"/>
                      <a:pt x="535" y="784"/>
                      <a:pt x="544" y="783"/>
                    </a:cubicBezTo>
                    <a:cubicBezTo>
                      <a:pt x="768" y="783"/>
                      <a:pt x="930" y="600"/>
                      <a:pt x="930" y="376"/>
                    </a:cubicBezTo>
                    <a:cubicBezTo>
                      <a:pt x="917" y="149"/>
                      <a:pt x="728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 rot="10800000" flipH="1">
                <a:off x="8566858" y="4600060"/>
                <a:ext cx="37847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80" extrusionOk="0">
                    <a:moveTo>
                      <a:pt x="460" y="0"/>
                    </a:moveTo>
                    <a:cubicBezTo>
                      <a:pt x="226" y="0"/>
                      <a:pt x="1" y="182"/>
                      <a:pt x="15" y="452"/>
                    </a:cubicBezTo>
                    <a:cubicBezTo>
                      <a:pt x="35" y="697"/>
                      <a:pt x="218" y="880"/>
                      <a:pt x="462" y="880"/>
                    </a:cubicBezTo>
                    <a:cubicBezTo>
                      <a:pt x="849" y="859"/>
                      <a:pt x="1032" y="371"/>
                      <a:pt x="747" y="107"/>
                    </a:cubicBezTo>
                    <a:cubicBezTo>
                      <a:pt x="662" y="33"/>
                      <a:pt x="560" y="0"/>
                      <a:pt x="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 rot="10800000" flipH="1">
                <a:off x="5521182" y="4632850"/>
                <a:ext cx="2272" cy="135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7" extrusionOk="0">
                    <a:moveTo>
                      <a:pt x="33" y="1"/>
                    </a:moveTo>
                    <a:cubicBezTo>
                      <a:pt x="26" y="1"/>
                      <a:pt x="21" y="6"/>
                      <a:pt x="21" y="16"/>
                    </a:cubicBezTo>
                    <a:lnTo>
                      <a:pt x="0" y="16"/>
                    </a:lnTo>
                    <a:cubicBezTo>
                      <a:pt x="0" y="16"/>
                      <a:pt x="21" y="36"/>
                      <a:pt x="21" y="36"/>
                    </a:cubicBezTo>
                    <a:cubicBezTo>
                      <a:pt x="41" y="36"/>
                      <a:pt x="41" y="36"/>
                      <a:pt x="61" y="16"/>
                    </a:cubicBezTo>
                    <a:cubicBezTo>
                      <a:pt x="51" y="6"/>
                      <a:pt x="41" y="1"/>
                      <a:pt x="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 rot="10800000" flipH="1">
                <a:off x="5999045" y="4629736"/>
                <a:ext cx="6631" cy="469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28" extrusionOk="0">
                    <a:moveTo>
                      <a:pt x="98" y="1"/>
                    </a:moveTo>
                    <a:cubicBezTo>
                      <a:pt x="93" y="1"/>
                      <a:pt x="88" y="1"/>
                      <a:pt x="82" y="2"/>
                    </a:cubicBezTo>
                    <a:cubicBezTo>
                      <a:pt x="42" y="2"/>
                      <a:pt x="1" y="42"/>
                      <a:pt x="1" y="83"/>
                    </a:cubicBezTo>
                    <a:cubicBezTo>
                      <a:pt x="1" y="116"/>
                      <a:pt x="12" y="128"/>
                      <a:pt x="29" y="128"/>
                    </a:cubicBezTo>
                    <a:cubicBezTo>
                      <a:pt x="81" y="128"/>
                      <a:pt x="181" y="1"/>
                      <a:pt x="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 rot="10800000" flipH="1">
                <a:off x="7347305" y="4621859"/>
                <a:ext cx="18685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90" extrusionOk="0">
                    <a:moveTo>
                      <a:pt x="262" y="1"/>
                    </a:moveTo>
                    <a:cubicBezTo>
                      <a:pt x="131" y="1"/>
                      <a:pt x="0" y="93"/>
                      <a:pt x="32" y="271"/>
                    </a:cubicBezTo>
                    <a:cubicBezTo>
                      <a:pt x="51" y="418"/>
                      <a:pt x="161" y="490"/>
                      <a:pt x="270" y="490"/>
                    </a:cubicBezTo>
                    <a:cubicBezTo>
                      <a:pt x="386" y="490"/>
                      <a:pt x="500" y="408"/>
                      <a:pt x="500" y="250"/>
                    </a:cubicBezTo>
                    <a:cubicBezTo>
                      <a:pt x="510" y="83"/>
                      <a:pt x="385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 rot="10800000" flipH="1">
                <a:off x="9034059" y="4597385"/>
                <a:ext cx="49790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73" extrusionOk="0">
                    <a:moveTo>
                      <a:pt x="595" y="0"/>
                    </a:moveTo>
                    <a:cubicBezTo>
                      <a:pt x="587" y="0"/>
                      <a:pt x="579" y="1"/>
                      <a:pt x="571" y="1"/>
                    </a:cubicBezTo>
                    <a:cubicBezTo>
                      <a:pt x="245" y="21"/>
                      <a:pt x="1" y="286"/>
                      <a:pt x="1" y="611"/>
                    </a:cubicBezTo>
                    <a:cubicBezTo>
                      <a:pt x="14" y="957"/>
                      <a:pt x="297" y="1172"/>
                      <a:pt x="588" y="1172"/>
                    </a:cubicBezTo>
                    <a:cubicBezTo>
                      <a:pt x="742" y="1172"/>
                      <a:pt x="898" y="1112"/>
                      <a:pt x="1018" y="978"/>
                    </a:cubicBezTo>
                    <a:cubicBezTo>
                      <a:pt x="1359" y="597"/>
                      <a:pt x="10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 rot="10800000" flipH="1">
                <a:off x="8644163" y="4610428"/>
                <a:ext cx="40045" cy="3367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19" extrusionOk="0">
                    <a:moveTo>
                      <a:pt x="468" y="1"/>
                    </a:moveTo>
                    <a:cubicBezTo>
                      <a:pt x="462" y="1"/>
                      <a:pt x="455" y="1"/>
                      <a:pt x="448" y="1"/>
                    </a:cubicBezTo>
                    <a:cubicBezTo>
                      <a:pt x="184" y="22"/>
                      <a:pt x="1" y="225"/>
                      <a:pt x="1" y="490"/>
                    </a:cubicBezTo>
                    <a:cubicBezTo>
                      <a:pt x="20" y="722"/>
                      <a:pt x="206" y="918"/>
                      <a:pt x="453" y="918"/>
                    </a:cubicBezTo>
                    <a:cubicBezTo>
                      <a:pt x="465" y="918"/>
                      <a:pt x="477" y="918"/>
                      <a:pt x="489" y="917"/>
                    </a:cubicBezTo>
                    <a:cubicBezTo>
                      <a:pt x="1093" y="897"/>
                      <a:pt x="1060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 rot="10800000" flipH="1">
                <a:off x="6093753" y="4638785"/>
                <a:ext cx="8060" cy="758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7" extrusionOk="0">
                    <a:moveTo>
                      <a:pt x="116" y="1"/>
                    </a:moveTo>
                    <a:cubicBezTo>
                      <a:pt x="111" y="1"/>
                      <a:pt x="107" y="1"/>
                      <a:pt x="10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65"/>
                      <a:pt x="61" y="206"/>
                      <a:pt x="102" y="206"/>
                    </a:cubicBezTo>
                    <a:cubicBezTo>
                      <a:pt x="107" y="206"/>
                      <a:pt x="111" y="207"/>
                      <a:pt x="116" y="207"/>
                    </a:cubicBezTo>
                    <a:cubicBezTo>
                      <a:pt x="219" y="207"/>
                      <a:pt x="219" y="1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 rot="10800000" flipH="1">
                <a:off x="5426511" y="464702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 rot="10800000" flipH="1">
                <a:off x="8862595" y="4607570"/>
                <a:ext cx="47555" cy="4026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099" extrusionOk="0">
                    <a:moveTo>
                      <a:pt x="555" y="1"/>
                    </a:moveTo>
                    <a:cubicBezTo>
                      <a:pt x="547" y="1"/>
                      <a:pt x="538" y="1"/>
                      <a:pt x="530" y="1"/>
                    </a:cubicBezTo>
                    <a:cubicBezTo>
                      <a:pt x="225" y="22"/>
                      <a:pt x="1" y="286"/>
                      <a:pt x="21" y="571"/>
                    </a:cubicBezTo>
                    <a:cubicBezTo>
                      <a:pt x="35" y="892"/>
                      <a:pt x="303" y="1099"/>
                      <a:pt x="578" y="1099"/>
                    </a:cubicBezTo>
                    <a:cubicBezTo>
                      <a:pt x="721" y="1099"/>
                      <a:pt x="866" y="1043"/>
                      <a:pt x="978" y="917"/>
                    </a:cubicBezTo>
                    <a:cubicBezTo>
                      <a:pt x="1297" y="557"/>
                      <a:pt x="1028" y="1"/>
                      <a:pt x="5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 rot="10800000" flipH="1">
                <a:off x="8712968" y="4612700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1" y="0"/>
                    </a:moveTo>
                    <a:cubicBezTo>
                      <a:pt x="514" y="0"/>
                      <a:pt x="384" y="50"/>
                      <a:pt x="280" y="161"/>
                    </a:cubicBezTo>
                    <a:cubicBezTo>
                      <a:pt x="0" y="480"/>
                      <a:pt x="210" y="975"/>
                      <a:pt x="640" y="975"/>
                    </a:cubicBezTo>
                    <a:cubicBezTo>
                      <a:pt x="649" y="975"/>
                      <a:pt x="658" y="975"/>
                      <a:pt x="666" y="975"/>
                    </a:cubicBezTo>
                    <a:cubicBezTo>
                      <a:pt x="931" y="955"/>
                      <a:pt x="1134" y="731"/>
                      <a:pt x="1134" y="466"/>
                    </a:cubicBezTo>
                    <a:cubicBezTo>
                      <a:pt x="1121" y="185"/>
                      <a:pt x="887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 rot="10800000" flipH="1">
                <a:off x="6958801" y="4634316"/>
                <a:ext cx="16927" cy="1421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88" extrusionOk="0">
                    <a:moveTo>
                      <a:pt x="258" y="0"/>
                    </a:moveTo>
                    <a:cubicBezTo>
                      <a:pt x="0" y="20"/>
                      <a:pt x="13" y="388"/>
                      <a:pt x="259" y="388"/>
                    </a:cubicBezTo>
                    <a:cubicBezTo>
                      <a:pt x="265" y="388"/>
                      <a:pt x="272" y="387"/>
                      <a:pt x="278" y="387"/>
                    </a:cubicBezTo>
                    <a:cubicBezTo>
                      <a:pt x="380" y="387"/>
                      <a:pt x="461" y="305"/>
                      <a:pt x="461" y="183"/>
                    </a:cubicBezTo>
                    <a:cubicBezTo>
                      <a:pt x="461" y="82"/>
                      <a:pt x="360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 rot="10800000" flipH="1">
                <a:off x="8295484" y="4620906"/>
                <a:ext cx="32607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4" extrusionOk="0">
                    <a:moveTo>
                      <a:pt x="514" y="0"/>
                    </a:moveTo>
                    <a:cubicBezTo>
                      <a:pt x="416" y="0"/>
                      <a:pt x="316" y="40"/>
                      <a:pt x="239" y="132"/>
                    </a:cubicBezTo>
                    <a:cubicBezTo>
                      <a:pt x="0" y="370"/>
                      <a:pt x="188" y="764"/>
                      <a:pt x="500" y="764"/>
                    </a:cubicBezTo>
                    <a:cubicBezTo>
                      <a:pt x="508" y="764"/>
                      <a:pt x="516" y="764"/>
                      <a:pt x="524" y="763"/>
                    </a:cubicBezTo>
                    <a:cubicBezTo>
                      <a:pt x="747" y="743"/>
                      <a:pt x="890" y="580"/>
                      <a:pt x="890" y="356"/>
                    </a:cubicBezTo>
                    <a:cubicBezTo>
                      <a:pt x="877" y="143"/>
                      <a:pt x="698" y="0"/>
                      <a:pt x="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 rot="10800000" flipH="1">
                <a:off x="6573118" y="4638822"/>
                <a:ext cx="16414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6" extrusionOk="0">
                    <a:moveTo>
                      <a:pt x="224" y="0"/>
                    </a:moveTo>
                    <a:cubicBezTo>
                      <a:pt x="0" y="0"/>
                      <a:pt x="21" y="326"/>
                      <a:pt x="244" y="326"/>
                    </a:cubicBezTo>
                    <a:cubicBezTo>
                      <a:pt x="448" y="305"/>
                      <a:pt x="428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 rot="10800000" flipH="1">
                <a:off x="7439668" y="4635818"/>
                <a:ext cx="22129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10" extrusionOk="0">
                    <a:moveTo>
                      <a:pt x="339" y="0"/>
                    </a:moveTo>
                    <a:cubicBezTo>
                      <a:pt x="0" y="20"/>
                      <a:pt x="13" y="510"/>
                      <a:pt x="340" y="510"/>
                    </a:cubicBezTo>
                    <a:cubicBezTo>
                      <a:pt x="346" y="510"/>
                      <a:pt x="353" y="509"/>
                      <a:pt x="360" y="509"/>
                    </a:cubicBezTo>
                    <a:cubicBezTo>
                      <a:pt x="502" y="489"/>
                      <a:pt x="604" y="387"/>
                      <a:pt x="604" y="245"/>
                    </a:cubicBezTo>
                    <a:cubicBezTo>
                      <a:pt x="604" y="102"/>
                      <a:pt x="482" y="0"/>
                      <a:pt x="3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7"/>
              <p:cNvSpPr/>
              <p:nvPr/>
            </p:nvSpPr>
            <p:spPr>
              <a:xfrm rot="10800000" flipH="1">
                <a:off x="8474934" y="4626842"/>
                <a:ext cx="35831" cy="3081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41" extrusionOk="0">
                    <a:moveTo>
                      <a:pt x="432" y="0"/>
                    </a:moveTo>
                    <a:cubicBezTo>
                      <a:pt x="209" y="0"/>
                      <a:pt x="1" y="176"/>
                      <a:pt x="1" y="432"/>
                    </a:cubicBezTo>
                    <a:cubicBezTo>
                      <a:pt x="20" y="664"/>
                      <a:pt x="204" y="841"/>
                      <a:pt x="414" y="841"/>
                    </a:cubicBezTo>
                    <a:cubicBezTo>
                      <a:pt x="425" y="841"/>
                      <a:pt x="437" y="840"/>
                      <a:pt x="448" y="839"/>
                    </a:cubicBezTo>
                    <a:cubicBezTo>
                      <a:pt x="814" y="819"/>
                      <a:pt x="977" y="371"/>
                      <a:pt x="713" y="107"/>
                    </a:cubicBezTo>
                    <a:cubicBezTo>
                      <a:pt x="627" y="33"/>
                      <a:pt x="528" y="0"/>
                      <a:pt x="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 rot="10800000" flipH="1">
                <a:off x="6188424" y="4652964"/>
                <a:ext cx="9709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27" extrusionOk="0">
                    <a:moveTo>
                      <a:pt x="139" y="1"/>
                    </a:moveTo>
                    <a:cubicBezTo>
                      <a:pt x="134" y="1"/>
                      <a:pt x="128" y="1"/>
                      <a:pt x="122" y="2"/>
                    </a:cubicBezTo>
                    <a:cubicBezTo>
                      <a:pt x="41" y="2"/>
                      <a:pt x="0" y="43"/>
                      <a:pt x="0" y="104"/>
                    </a:cubicBezTo>
                    <a:cubicBezTo>
                      <a:pt x="0" y="185"/>
                      <a:pt x="61" y="226"/>
                      <a:pt x="122" y="226"/>
                    </a:cubicBezTo>
                    <a:cubicBezTo>
                      <a:pt x="259" y="226"/>
                      <a:pt x="265" y="1"/>
                      <a:pt x="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 rot="10800000" flipH="1">
                <a:off x="8940890" y="4620467"/>
                <a:ext cx="48838" cy="41584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5" extrusionOk="0">
                    <a:moveTo>
                      <a:pt x="598" y="1"/>
                    </a:moveTo>
                    <a:cubicBezTo>
                      <a:pt x="582" y="1"/>
                      <a:pt x="566" y="2"/>
                      <a:pt x="550" y="3"/>
                    </a:cubicBezTo>
                    <a:cubicBezTo>
                      <a:pt x="245" y="3"/>
                      <a:pt x="0" y="267"/>
                      <a:pt x="21" y="593"/>
                    </a:cubicBezTo>
                    <a:cubicBezTo>
                      <a:pt x="34" y="924"/>
                      <a:pt x="297" y="1134"/>
                      <a:pt x="575" y="1134"/>
                    </a:cubicBezTo>
                    <a:cubicBezTo>
                      <a:pt x="724" y="1134"/>
                      <a:pt x="877" y="1074"/>
                      <a:pt x="998" y="939"/>
                    </a:cubicBezTo>
                    <a:cubicBezTo>
                      <a:pt x="1332" y="584"/>
                      <a:pt x="1076" y="1"/>
                      <a:pt x="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7"/>
              <p:cNvSpPr/>
              <p:nvPr/>
            </p:nvSpPr>
            <p:spPr>
              <a:xfrm rot="10800000" flipH="1">
                <a:off x="8201325" y="4635818"/>
                <a:ext cx="3136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35" extrusionOk="0">
                    <a:moveTo>
                      <a:pt x="486" y="1"/>
                    </a:moveTo>
                    <a:cubicBezTo>
                      <a:pt x="390" y="1"/>
                      <a:pt x="295" y="39"/>
                      <a:pt x="224" y="124"/>
                    </a:cubicBezTo>
                    <a:cubicBezTo>
                      <a:pt x="1" y="347"/>
                      <a:pt x="184" y="734"/>
                      <a:pt x="509" y="734"/>
                    </a:cubicBezTo>
                    <a:cubicBezTo>
                      <a:pt x="713" y="714"/>
                      <a:pt x="855" y="551"/>
                      <a:pt x="855" y="347"/>
                    </a:cubicBezTo>
                    <a:cubicBezTo>
                      <a:pt x="842" y="135"/>
                      <a:pt x="664" y="1"/>
                      <a:pt x="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7"/>
              <p:cNvSpPr/>
              <p:nvPr/>
            </p:nvSpPr>
            <p:spPr>
              <a:xfrm rot="10800000" flipH="1">
                <a:off x="7536684" y="4648128"/>
                <a:ext cx="20920" cy="1963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36" extrusionOk="0">
                    <a:moveTo>
                      <a:pt x="292" y="1"/>
                    </a:moveTo>
                    <a:cubicBezTo>
                      <a:pt x="146" y="1"/>
                      <a:pt x="0" y="103"/>
                      <a:pt x="31" y="301"/>
                    </a:cubicBezTo>
                    <a:cubicBezTo>
                      <a:pt x="51" y="459"/>
                      <a:pt x="176" y="536"/>
                      <a:pt x="299" y="536"/>
                    </a:cubicBezTo>
                    <a:cubicBezTo>
                      <a:pt x="431" y="536"/>
                      <a:pt x="560" y="449"/>
                      <a:pt x="560" y="281"/>
                    </a:cubicBezTo>
                    <a:cubicBezTo>
                      <a:pt x="570" y="93"/>
                      <a:pt x="431" y="1"/>
                      <a:pt x="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7"/>
              <p:cNvSpPr/>
              <p:nvPr/>
            </p:nvSpPr>
            <p:spPr>
              <a:xfrm rot="10800000" flipH="1">
                <a:off x="7052483" y="4653734"/>
                <a:ext cx="17916" cy="1568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8" extrusionOk="0">
                    <a:moveTo>
                      <a:pt x="265" y="0"/>
                    </a:moveTo>
                    <a:cubicBezTo>
                      <a:pt x="0" y="41"/>
                      <a:pt x="21" y="407"/>
                      <a:pt x="285" y="428"/>
                    </a:cubicBezTo>
                    <a:cubicBezTo>
                      <a:pt x="387" y="407"/>
                      <a:pt x="489" y="326"/>
                      <a:pt x="489" y="204"/>
                    </a:cubicBezTo>
                    <a:cubicBezTo>
                      <a:pt x="468" y="82"/>
                      <a:pt x="367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7"/>
              <p:cNvSpPr/>
              <p:nvPr/>
            </p:nvSpPr>
            <p:spPr>
              <a:xfrm rot="10800000" flipH="1">
                <a:off x="6666544" y="4660402"/>
                <a:ext cx="17439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28" extrusionOk="0">
                    <a:moveTo>
                      <a:pt x="257" y="0"/>
                    </a:moveTo>
                    <a:cubicBezTo>
                      <a:pt x="251" y="0"/>
                      <a:pt x="244" y="0"/>
                      <a:pt x="238" y="1"/>
                    </a:cubicBezTo>
                    <a:cubicBezTo>
                      <a:pt x="1" y="1"/>
                      <a:pt x="13" y="327"/>
                      <a:pt x="219" y="327"/>
                    </a:cubicBezTo>
                    <a:cubicBezTo>
                      <a:pt x="225" y="327"/>
                      <a:pt x="232" y="327"/>
                      <a:pt x="238" y="327"/>
                    </a:cubicBezTo>
                    <a:cubicBezTo>
                      <a:pt x="475" y="327"/>
                      <a:pt x="463" y="0"/>
                      <a:pt x="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7"/>
              <p:cNvSpPr/>
              <p:nvPr/>
            </p:nvSpPr>
            <p:spPr>
              <a:xfrm rot="10800000" flipH="1">
                <a:off x="8106654" y="4647762"/>
                <a:ext cx="29860" cy="2615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4" extrusionOk="0">
                    <a:moveTo>
                      <a:pt x="459" y="0"/>
                    </a:moveTo>
                    <a:cubicBezTo>
                      <a:pt x="367" y="0"/>
                      <a:pt x="275" y="38"/>
                      <a:pt x="204" y="123"/>
                    </a:cubicBezTo>
                    <a:cubicBezTo>
                      <a:pt x="0" y="347"/>
                      <a:pt x="163" y="713"/>
                      <a:pt x="489" y="713"/>
                    </a:cubicBezTo>
                    <a:cubicBezTo>
                      <a:pt x="672" y="693"/>
                      <a:pt x="814" y="530"/>
                      <a:pt x="814" y="347"/>
                    </a:cubicBezTo>
                    <a:cubicBezTo>
                      <a:pt x="801" y="135"/>
                      <a:pt x="632" y="0"/>
                      <a:pt x="4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7"/>
              <p:cNvSpPr/>
              <p:nvPr/>
            </p:nvSpPr>
            <p:spPr>
              <a:xfrm rot="10800000" flipH="1">
                <a:off x="8546487" y="4640947"/>
                <a:ext cx="44038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00" extrusionOk="0">
                    <a:moveTo>
                      <a:pt x="592" y="1"/>
                    </a:moveTo>
                    <a:cubicBezTo>
                      <a:pt x="0" y="1"/>
                      <a:pt x="26" y="899"/>
                      <a:pt x="596" y="899"/>
                    </a:cubicBezTo>
                    <a:cubicBezTo>
                      <a:pt x="614" y="899"/>
                      <a:pt x="633" y="898"/>
                      <a:pt x="652" y="897"/>
                    </a:cubicBezTo>
                    <a:cubicBezTo>
                      <a:pt x="1202" y="836"/>
                      <a:pt x="1181" y="1"/>
                      <a:pt x="611" y="1"/>
                    </a:cubicBezTo>
                    <a:cubicBezTo>
                      <a:pt x="605" y="1"/>
                      <a:pt x="599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7"/>
              <p:cNvSpPr/>
              <p:nvPr/>
            </p:nvSpPr>
            <p:spPr>
              <a:xfrm rot="10800000" flipH="1">
                <a:off x="7629707" y="4655932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57" y="0"/>
                    </a:moveTo>
                    <a:cubicBezTo>
                      <a:pt x="285" y="0"/>
                      <a:pt x="212" y="28"/>
                      <a:pt x="158" y="89"/>
                    </a:cubicBezTo>
                    <a:cubicBezTo>
                      <a:pt x="0" y="266"/>
                      <a:pt x="129" y="558"/>
                      <a:pt x="359" y="558"/>
                    </a:cubicBezTo>
                    <a:cubicBezTo>
                      <a:pt x="366" y="558"/>
                      <a:pt x="374" y="557"/>
                      <a:pt x="382" y="557"/>
                    </a:cubicBezTo>
                    <a:cubicBezTo>
                      <a:pt x="545" y="557"/>
                      <a:pt x="667" y="435"/>
                      <a:pt x="646" y="272"/>
                    </a:cubicBezTo>
                    <a:cubicBezTo>
                      <a:pt x="646" y="109"/>
                      <a:pt x="502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7"/>
              <p:cNvSpPr/>
              <p:nvPr/>
            </p:nvSpPr>
            <p:spPr>
              <a:xfrm rot="10800000" flipH="1">
                <a:off x="9213766" y="4632154"/>
                <a:ext cx="54224" cy="4623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62" extrusionOk="0">
                    <a:moveTo>
                      <a:pt x="635" y="1"/>
                    </a:moveTo>
                    <a:cubicBezTo>
                      <a:pt x="627" y="1"/>
                      <a:pt x="619" y="1"/>
                      <a:pt x="610" y="1"/>
                    </a:cubicBezTo>
                    <a:cubicBezTo>
                      <a:pt x="265" y="22"/>
                      <a:pt x="0" y="306"/>
                      <a:pt x="20" y="652"/>
                    </a:cubicBezTo>
                    <a:cubicBezTo>
                      <a:pt x="34" y="1027"/>
                      <a:pt x="338" y="1261"/>
                      <a:pt x="649" y="1261"/>
                    </a:cubicBezTo>
                    <a:cubicBezTo>
                      <a:pt x="811" y="1261"/>
                      <a:pt x="974" y="1198"/>
                      <a:pt x="1099" y="1059"/>
                    </a:cubicBezTo>
                    <a:cubicBezTo>
                      <a:pt x="1480" y="658"/>
                      <a:pt x="1169" y="1"/>
                      <a:pt x="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7"/>
              <p:cNvSpPr/>
              <p:nvPr/>
            </p:nvSpPr>
            <p:spPr>
              <a:xfrm rot="10800000" flipH="1">
                <a:off x="6282363" y="4669378"/>
                <a:ext cx="9709" cy="9123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49" extrusionOk="0">
                    <a:moveTo>
                      <a:pt x="167" y="0"/>
                    </a:moveTo>
                    <a:cubicBezTo>
                      <a:pt x="159" y="0"/>
                      <a:pt x="151" y="2"/>
                      <a:pt x="143" y="4"/>
                    </a:cubicBezTo>
                    <a:cubicBezTo>
                      <a:pt x="61" y="4"/>
                      <a:pt x="0" y="65"/>
                      <a:pt x="21" y="126"/>
                    </a:cubicBezTo>
                    <a:cubicBezTo>
                      <a:pt x="21" y="208"/>
                      <a:pt x="61" y="248"/>
                      <a:pt x="143" y="248"/>
                    </a:cubicBezTo>
                    <a:cubicBezTo>
                      <a:pt x="204" y="248"/>
                      <a:pt x="265" y="187"/>
                      <a:pt x="265" y="126"/>
                    </a:cubicBezTo>
                    <a:cubicBezTo>
                      <a:pt x="265" y="56"/>
                      <a:pt x="219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7"/>
              <p:cNvSpPr/>
              <p:nvPr/>
            </p:nvSpPr>
            <p:spPr>
              <a:xfrm rot="10800000" flipH="1">
                <a:off x="9309170" y="4632154"/>
                <a:ext cx="55762" cy="4696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82" extrusionOk="0">
                    <a:moveTo>
                      <a:pt x="657" y="0"/>
                    </a:moveTo>
                    <a:cubicBezTo>
                      <a:pt x="648" y="0"/>
                      <a:pt x="640" y="1"/>
                      <a:pt x="631" y="1"/>
                    </a:cubicBezTo>
                    <a:cubicBezTo>
                      <a:pt x="286" y="21"/>
                      <a:pt x="1" y="306"/>
                      <a:pt x="21" y="672"/>
                    </a:cubicBezTo>
                    <a:cubicBezTo>
                      <a:pt x="34" y="1047"/>
                      <a:pt x="348" y="1281"/>
                      <a:pt x="670" y="1281"/>
                    </a:cubicBezTo>
                    <a:cubicBezTo>
                      <a:pt x="838" y="1281"/>
                      <a:pt x="1008" y="1218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7"/>
              <p:cNvSpPr/>
              <p:nvPr/>
            </p:nvSpPr>
            <p:spPr>
              <a:xfrm rot="10800000" flipH="1">
                <a:off x="8381985" y="4650693"/>
                <a:ext cx="34842" cy="2982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14" extrusionOk="0">
                    <a:moveTo>
                      <a:pt x="407" y="0"/>
                    </a:moveTo>
                    <a:cubicBezTo>
                      <a:pt x="197" y="0"/>
                      <a:pt x="0" y="175"/>
                      <a:pt x="14" y="425"/>
                    </a:cubicBezTo>
                    <a:cubicBezTo>
                      <a:pt x="14" y="638"/>
                      <a:pt x="198" y="814"/>
                      <a:pt x="408" y="814"/>
                    </a:cubicBezTo>
                    <a:cubicBezTo>
                      <a:pt x="419" y="814"/>
                      <a:pt x="430" y="813"/>
                      <a:pt x="442" y="812"/>
                    </a:cubicBezTo>
                    <a:cubicBezTo>
                      <a:pt x="808" y="792"/>
                      <a:pt x="950" y="364"/>
                      <a:pt x="686" y="120"/>
                    </a:cubicBezTo>
                    <a:cubicBezTo>
                      <a:pt x="603" y="37"/>
                      <a:pt x="503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7"/>
              <p:cNvSpPr/>
              <p:nvPr/>
            </p:nvSpPr>
            <p:spPr>
              <a:xfrm rot="10800000" flipH="1">
                <a:off x="8011213" y="4656371"/>
                <a:ext cx="29640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2" extrusionOk="0">
                    <a:moveTo>
                      <a:pt x="428" y="1"/>
                    </a:moveTo>
                    <a:cubicBezTo>
                      <a:pt x="143" y="21"/>
                      <a:pt x="1" y="387"/>
                      <a:pt x="225" y="591"/>
                    </a:cubicBezTo>
                    <a:cubicBezTo>
                      <a:pt x="293" y="653"/>
                      <a:pt x="375" y="681"/>
                      <a:pt x="455" y="681"/>
                    </a:cubicBezTo>
                    <a:cubicBezTo>
                      <a:pt x="637" y="681"/>
                      <a:pt x="808" y="538"/>
                      <a:pt x="794" y="326"/>
                    </a:cubicBezTo>
                    <a:cubicBezTo>
                      <a:pt x="774" y="143"/>
                      <a:pt x="611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7"/>
              <p:cNvSpPr/>
              <p:nvPr/>
            </p:nvSpPr>
            <p:spPr>
              <a:xfrm rot="10800000" flipH="1">
                <a:off x="8773127" y="4575183"/>
                <a:ext cx="78844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898" extrusionOk="0">
                    <a:moveTo>
                      <a:pt x="553" y="0"/>
                    </a:moveTo>
                    <a:cubicBezTo>
                      <a:pt x="546" y="0"/>
                      <a:pt x="538" y="0"/>
                      <a:pt x="530" y="1"/>
                    </a:cubicBezTo>
                    <a:cubicBezTo>
                      <a:pt x="225" y="21"/>
                      <a:pt x="1" y="265"/>
                      <a:pt x="21" y="571"/>
                    </a:cubicBezTo>
                    <a:cubicBezTo>
                      <a:pt x="42" y="855"/>
                      <a:pt x="286" y="1079"/>
                      <a:pt x="571" y="1079"/>
                    </a:cubicBezTo>
                    <a:cubicBezTo>
                      <a:pt x="611" y="1079"/>
                      <a:pt x="652" y="1059"/>
                      <a:pt x="672" y="1059"/>
                    </a:cubicBezTo>
                    <a:cubicBezTo>
                      <a:pt x="171" y="1336"/>
                      <a:pt x="449" y="2024"/>
                      <a:pt x="906" y="2024"/>
                    </a:cubicBezTo>
                    <a:cubicBezTo>
                      <a:pt x="986" y="2024"/>
                      <a:pt x="1072" y="2003"/>
                      <a:pt x="1161" y="1954"/>
                    </a:cubicBezTo>
                    <a:lnTo>
                      <a:pt x="1161" y="1954"/>
                    </a:lnTo>
                    <a:cubicBezTo>
                      <a:pt x="705" y="2246"/>
                      <a:pt x="952" y="2898"/>
                      <a:pt x="1418" y="2898"/>
                    </a:cubicBezTo>
                    <a:cubicBezTo>
                      <a:pt x="1472" y="2898"/>
                      <a:pt x="1529" y="2889"/>
                      <a:pt x="1588" y="2870"/>
                    </a:cubicBezTo>
                    <a:cubicBezTo>
                      <a:pt x="2151" y="2689"/>
                      <a:pt x="2019" y="1872"/>
                      <a:pt x="1446" y="1872"/>
                    </a:cubicBezTo>
                    <a:cubicBezTo>
                      <a:pt x="1440" y="1872"/>
                      <a:pt x="1432" y="1873"/>
                      <a:pt x="1425" y="1873"/>
                    </a:cubicBezTo>
                    <a:cubicBezTo>
                      <a:pt x="1364" y="1873"/>
                      <a:pt x="1324" y="1873"/>
                      <a:pt x="1263" y="1893"/>
                    </a:cubicBezTo>
                    <a:cubicBezTo>
                      <a:pt x="1732" y="1639"/>
                      <a:pt x="1525" y="954"/>
                      <a:pt x="1021" y="954"/>
                    </a:cubicBezTo>
                    <a:cubicBezTo>
                      <a:pt x="1001" y="954"/>
                      <a:pt x="979" y="955"/>
                      <a:pt x="957" y="957"/>
                    </a:cubicBezTo>
                    <a:lnTo>
                      <a:pt x="876" y="957"/>
                    </a:lnTo>
                    <a:cubicBezTo>
                      <a:pt x="1277" y="656"/>
                      <a:pt x="1066" y="0"/>
                      <a:pt x="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7"/>
              <p:cNvSpPr/>
              <p:nvPr/>
            </p:nvSpPr>
            <p:spPr>
              <a:xfrm rot="10800000" flipH="1">
                <a:off x="8628006" y="4647029"/>
                <a:ext cx="41547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58" extrusionOk="0">
                    <a:moveTo>
                      <a:pt x="498" y="0"/>
                    </a:moveTo>
                    <a:cubicBezTo>
                      <a:pt x="245" y="0"/>
                      <a:pt x="0" y="205"/>
                      <a:pt x="14" y="490"/>
                    </a:cubicBezTo>
                    <a:cubicBezTo>
                      <a:pt x="35" y="754"/>
                      <a:pt x="259" y="958"/>
                      <a:pt x="523" y="958"/>
                    </a:cubicBezTo>
                    <a:cubicBezTo>
                      <a:pt x="950" y="917"/>
                      <a:pt x="1134" y="388"/>
                      <a:pt x="808" y="124"/>
                    </a:cubicBezTo>
                    <a:cubicBezTo>
                      <a:pt x="716" y="38"/>
                      <a:pt x="606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7"/>
              <p:cNvSpPr/>
              <p:nvPr/>
            </p:nvSpPr>
            <p:spPr>
              <a:xfrm rot="10800000" flipH="1">
                <a:off x="7725148" y="4661134"/>
                <a:ext cx="25170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3" extrusionOk="0">
                    <a:moveTo>
                      <a:pt x="386" y="1"/>
                    </a:moveTo>
                    <a:cubicBezTo>
                      <a:pt x="310" y="1"/>
                      <a:pt x="234" y="32"/>
                      <a:pt x="178" y="103"/>
                    </a:cubicBezTo>
                    <a:cubicBezTo>
                      <a:pt x="1" y="300"/>
                      <a:pt x="129" y="592"/>
                      <a:pt x="377" y="592"/>
                    </a:cubicBezTo>
                    <a:cubicBezTo>
                      <a:pt x="385" y="592"/>
                      <a:pt x="393" y="592"/>
                      <a:pt x="402" y="591"/>
                    </a:cubicBezTo>
                    <a:cubicBezTo>
                      <a:pt x="565" y="591"/>
                      <a:pt x="687" y="449"/>
                      <a:pt x="687" y="286"/>
                    </a:cubicBezTo>
                    <a:cubicBezTo>
                      <a:pt x="673" y="113"/>
                      <a:pt x="530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7"/>
              <p:cNvSpPr/>
              <p:nvPr/>
            </p:nvSpPr>
            <p:spPr>
              <a:xfrm rot="10800000" flipH="1">
                <a:off x="9118325" y="4638822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6" y="0"/>
                    </a:moveTo>
                    <a:cubicBezTo>
                      <a:pt x="607" y="0"/>
                      <a:pt x="599" y="0"/>
                      <a:pt x="590" y="1"/>
                    </a:cubicBezTo>
                    <a:cubicBezTo>
                      <a:pt x="265" y="21"/>
                      <a:pt x="0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37"/>
                      <a:pt x="1149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7"/>
              <p:cNvSpPr/>
              <p:nvPr/>
            </p:nvSpPr>
            <p:spPr>
              <a:xfrm rot="10800000" flipH="1">
                <a:off x="7823739" y="4661904"/>
                <a:ext cx="23888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28" extrusionOk="0">
                    <a:moveTo>
                      <a:pt x="319" y="1"/>
                    </a:moveTo>
                    <a:cubicBezTo>
                      <a:pt x="170" y="1"/>
                      <a:pt x="21" y="103"/>
                      <a:pt x="10" y="301"/>
                    </a:cubicBezTo>
                    <a:cubicBezTo>
                      <a:pt x="0" y="520"/>
                      <a:pt x="160" y="627"/>
                      <a:pt x="320" y="627"/>
                    </a:cubicBezTo>
                    <a:cubicBezTo>
                      <a:pt x="486" y="627"/>
                      <a:pt x="652" y="510"/>
                      <a:pt x="621" y="281"/>
                    </a:cubicBezTo>
                    <a:cubicBezTo>
                      <a:pt x="601" y="93"/>
                      <a:pt x="460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7"/>
              <p:cNvSpPr/>
              <p:nvPr/>
            </p:nvSpPr>
            <p:spPr>
              <a:xfrm rot="10800000" flipH="1">
                <a:off x="7915809" y="4661171"/>
                <a:ext cx="28357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74" h="652" extrusionOk="0">
                    <a:moveTo>
                      <a:pt x="429" y="1"/>
                    </a:moveTo>
                    <a:cubicBezTo>
                      <a:pt x="348" y="1"/>
                      <a:pt x="266" y="32"/>
                      <a:pt x="204" y="102"/>
                    </a:cubicBezTo>
                    <a:cubicBezTo>
                      <a:pt x="0" y="326"/>
                      <a:pt x="163" y="651"/>
                      <a:pt x="448" y="651"/>
                    </a:cubicBezTo>
                    <a:cubicBezTo>
                      <a:pt x="631" y="631"/>
                      <a:pt x="773" y="488"/>
                      <a:pt x="753" y="305"/>
                    </a:cubicBezTo>
                    <a:cubicBezTo>
                      <a:pt x="740" y="118"/>
                      <a:pt x="585" y="1"/>
                      <a:pt x="4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7"/>
              <p:cNvSpPr/>
              <p:nvPr/>
            </p:nvSpPr>
            <p:spPr>
              <a:xfrm rot="10800000" flipH="1">
                <a:off x="9404611" y="4639298"/>
                <a:ext cx="56495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1" extrusionOk="0">
                    <a:moveTo>
                      <a:pt x="676" y="1"/>
                    </a:moveTo>
                    <a:cubicBezTo>
                      <a:pt x="668" y="1"/>
                      <a:pt x="660" y="1"/>
                      <a:pt x="651" y="1"/>
                    </a:cubicBezTo>
                    <a:cubicBezTo>
                      <a:pt x="285" y="21"/>
                      <a:pt x="0" y="327"/>
                      <a:pt x="21" y="693"/>
                    </a:cubicBezTo>
                    <a:cubicBezTo>
                      <a:pt x="34" y="1068"/>
                      <a:pt x="348" y="1311"/>
                      <a:pt x="676" y="1311"/>
                    </a:cubicBezTo>
                    <a:cubicBezTo>
                      <a:pt x="847" y="1311"/>
                      <a:pt x="1021" y="1246"/>
                      <a:pt x="1160" y="1100"/>
                    </a:cubicBezTo>
                    <a:cubicBezTo>
                      <a:pt x="1541" y="679"/>
                      <a:pt x="1230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7"/>
              <p:cNvSpPr/>
              <p:nvPr/>
            </p:nvSpPr>
            <p:spPr>
              <a:xfrm rot="10800000" flipH="1">
                <a:off x="8848453" y="4647798"/>
                <a:ext cx="48288" cy="41034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0" extrusionOk="0">
                    <a:moveTo>
                      <a:pt x="574" y="1"/>
                    </a:moveTo>
                    <a:cubicBezTo>
                      <a:pt x="566" y="1"/>
                      <a:pt x="558" y="1"/>
                      <a:pt x="550" y="1"/>
                    </a:cubicBezTo>
                    <a:cubicBezTo>
                      <a:pt x="244" y="22"/>
                      <a:pt x="0" y="286"/>
                      <a:pt x="21" y="591"/>
                    </a:cubicBezTo>
                    <a:cubicBezTo>
                      <a:pt x="34" y="912"/>
                      <a:pt x="311" y="1119"/>
                      <a:pt x="592" y="1119"/>
                    </a:cubicBezTo>
                    <a:cubicBezTo>
                      <a:pt x="738" y="1119"/>
                      <a:pt x="886" y="1063"/>
                      <a:pt x="997" y="937"/>
                    </a:cubicBezTo>
                    <a:cubicBezTo>
                      <a:pt x="1317" y="577"/>
                      <a:pt x="1047" y="1"/>
                      <a:pt x="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7"/>
              <p:cNvSpPr/>
              <p:nvPr/>
            </p:nvSpPr>
            <p:spPr>
              <a:xfrm rot="10800000" flipH="1">
                <a:off x="7145652" y="4672382"/>
                <a:ext cx="19455" cy="1681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59" extrusionOk="0">
                    <a:moveTo>
                      <a:pt x="299" y="1"/>
                    </a:moveTo>
                    <a:cubicBezTo>
                      <a:pt x="242" y="1"/>
                      <a:pt x="186" y="23"/>
                      <a:pt x="143" y="72"/>
                    </a:cubicBezTo>
                    <a:cubicBezTo>
                      <a:pt x="1" y="235"/>
                      <a:pt x="103" y="459"/>
                      <a:pt x="306" y="459"/>
                    </a:cubicBezTo>
                    <a:cubicBezTo>
                      <a:pt x="428" y="459"/>
                      <a:pt x="530" y="337"/>
                      <a:pt x="530" y="215"/>
                    </a:cubicBezTo>
                    <a:cubicBezTo>
                      <a:pt x="517" y="82"/>
                      <a:pt x="407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7"/>
              <p:cNvSpPr/>
              <p:nvPr/>
            </p:nvSpPr>
            <p:spPr>
              <a:xfrm rot="10800000" flipH="1">
                <a:off x="5606181" y="4688576"/>
                <a:ext cx="3737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8" extrusionOk="0">
                    <a:moveTo>
                      <a:pt x="41" y="1"/>
                    </a:moveTo>
                    <a:cubicBezTo>
                      <a:pt x="20" y="1"/>
                      <a:pt x="0" y="21"/>
                      <a:pt x="0" y="42"/>
                    </a:cubicBezTo>
                    <a:cubicBezTo>
                      <a:pt x="0" y="72"/>
                      <a:pt x="26" y="87"/>
                      <a:pt x="51" y="87"/>
                    </a:cubicBezTo>
                    <a:cubicBezTo>
                      <a:pt x="76" y="87"/>
                      <a:pt x="102" y="72"/>
                      <a:pt x="102" y="42"/>
                    </a:cubicBezTo>
                    <a:cubicBezTo>
                      <a:pt x="102" y="21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7"/>
              <p:cNvSpPr/>
              <p:nvPr/>
            </p:nvSpPr>
            <p:spPr>
              <a:xfrm rot="10800000" flipH="1">
                <a:off x="5701549" y="4688283"/>
                <a:ext cx="4726" cy="351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6" extrusionOk="0">
                    <a:moveTo>
                      <a:pt x="63" y="1"/>
                    </a:moveTo>
                    <a:cubicBezTo>
                      <a:pt x="1" y="1"/>
                      <a:pt x="80" y="95"/>
                      <a:pt x="113" y="95"/>
                    </a:cubicBezTo>
                    <a:cubicBezTo>
                      <a:pt x="123" y="95"/>
                      <a:pt x="129" y="86"/>
                      <a:pt x="124" y="62"/>
                    </a:cubicBezTo>
                    <a:cubicBezTo>
                      <a:pt x="124" y="21"/>
                      <a:pt x="103" y="1"/>
                      <a:pt x="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7"/>
              <p:cNvSpPr/>
              <p:nvPr/>
            </p:nvSpPr>
            <p:spPr>
              <a:xfrm rot="10800000" flipH="1">
                <a:off x="6761728" y="4681322"/>
                <a:ext cx="14215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67" extrusionOk="0">
                    <a:moveTo>
                      <a:pt x="184" y="1"/>
                    </a:moveTo>
                    <a:cubicBezTo>
                      <a:pt x="82" y="1"/>
                      <a:pt x="0" y="82"/>
                      <a:pt x="21" y="184"/>
                    </a:cubicBezTo>
                    <a:cubicBezTo>
                      <a:pt x="21" y="285"/>
                      <a:pt x="102" y="367"/>
                      <a:pt x="204" y="367"/>
                    </a:cubicBezTo>
                    <a:cubicBezTo>
                      <a:pt x="306" y="367"/>
                      <a:pt x="387" y="285"/>
                      <a:pt x="387" y="184"/>
                    </a:cubicBezTo>
                    <a:cubicBezTo>
                      <a:pt x="367" y="82"/>
                      <a:pt x="285" y="1"/>
                      <a:pt x="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7"/>
              <p:cNvSpPr/>
              <p:nvPr/>
            </p:nvSpPr>
            <p:spPr>
              <a:xfrm rot="10800000" flipH="1">
                <a:off x="5796293" y="4690261"/>
                <a:ext cx="6741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3" extrusionOk="0">
                    <a:moveTo>
                      <a:pt x="102" y="0"/>
                    </a:moveTo>
                    <a:cubicBezTo>
                      <a:pt x="0" y="0"/>
                      <a:pt x="0" y="143"/>
                      <a:pt x="102" y="143"/>
                    </a:cubicBezTo>
                    <a:cubicBezTo>
                      <a:pt x="142" y="143"/>
                      <a:pt x="183" y="102"/>
                      <a:pt x="183" y="61"/>
                    </a:cubicBezTo>
                    <a:cubicBezTo>
                      <a:pt x="183" y="21"/>
                      <a:pt x="142" y="0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7"/>
              <p:cNvSpPr/>
              <p:nvPr/>
            </p:nvSpPr>
            <p:spPr>
              <a:xfrm rot="10800000" flipH="1">
                <a:off x="9022885" y="4651499"/>
                <a:ext cx="52025" cy="4403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02" extrusionOk="0">
                    <a:moveTo>
                      <a:pt x="616" y="1"/>
                    </a:moveTo>
                    <a:cubicBezTo>
                      <a:pt x="608" y="1"/>
                      <a:pt x="599" y="1"/>
                      <a:pt x="591" y="1"/>
                    </a:cubicBezTo>
                    <a:cubicBezTo>
                      <a:pt x="265" y="22"/>
                      <a:pt x="1" y="306"/>
                      <a:pt x="21" y="632"/>
                    </a:cubicBezTo>
                    <a:cubicBezTo>
                      <a:pt x="48" y="978"/>
                      <a:pt x="335" y="1202"/>
                      <a:pt x="628" y="1202"/>
                    </a:cubicBezTo>
                    <a:cubicBezTo>
                      <a:pt x="783" y="1202"/>
                      <a:pt x="939" y="1139"/>
                      <a:pt x="1059" y="998"/>
                    </a:cubicBezTo>
                    <a:cubicBezTo>
                      <a:pt x="1419" y="618"/>
                      <a:pt x="1129" y="1"/>
                      <a:pt x="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7"/>
              <p:cNvSpPr/>
              <p:nvPr/>
            </p:nvSpPr>
            <p:spPr>
              <a:xfrm rot="10800000" flipH="1">
                <a:off x="5510741" y="4693998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1"/>
                    </a:moveTo>
                    <a:cubicBezTo>
                      <a:pt x="21" y="1"/>
                      <a:pt x="0" y="21"/>
                      <a:pt x="0" y="42"/>
                    </a:cubicBezTo>
                    <a:cubicBezTo>
                      <a:pt x="0" y="62"/>
                      <a:pt x="21" y="62"/>
                      <a:pt x="41" y="62"/>
                    </a:cubicBezTo>
                    <a:cubicBezTo>
                      <a:pt x="62" y="62"/>
                      <a:pt x="62" y="42"/>
                      <a:pt x="62" y="42"/>
                    </a:cubicBezTo>
                    <a:cubicBezTo>
                      <a:pt x="62" y="2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7"/>
              <p:cNvSpPr/>
              <p:nvPr/>
            </p:nvSpPr>
            <p:spPr>
              <a:xfrm rot="10800000" flipH="1">
                <a:off x="6376301" y="4687477"/>
                <a:ext cx="10478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01" extrusionOk="0">
                    <a:moveTo>
                      <a:pt x="143" y="1"/>
                    </a:moveTo>
                    <a:cubicBezTo>
                      <a:pt x="61" y="21"/>
                      <a:pt x="0" y="82"/>
                      <a:pt x="0" y="164"/>
                    </a:cubicBezTo>
                    <a:cubicBezTo>
                      <a:pt x="0" y="255"/>
                      <a:pt x="71" y="301"/>
                      <a:pt x="143" y="301"/>
                    </a:cubicBezTo>
                    <a:cubicBezTo>
                      <a:pt x="214" y="301"/>
                      <a:pt x="285" y="255"/>
                      <a:pt x="285" y="164"/>
                    </a:cubicBezTo>
                    <a:cubicBezTo>
                      <a:pt x="285" y="82"/>
                      <a:pt x="224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7"/>
              <p:cNvSpPr/>
              <p:nvPr/>
            </p:nvSpPr>
            <p:spPr>
              <a:xfrm rot="10800000" flipH="1">
                <a:off x="8288779" y="4671576"/>
                <a:ext cx="33377" cy="2861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1" extrusionOk="0">
                    <a:moveTo>
                      <a:pt x="401" y="1"/>
                    </a:moveTo>
                    <a:cubicBezTo>
                      <a:pt x="193" y="1"/>
                      <a:pt x="1" y="172"/>
                      <a:pt x="15" y="413"/>
                    </a:cubicBezTo>
                    <a:cubicBezTo>
                      <a:pt x="15" y="606"/>
                      <a:pt x="180" y="781"/>
                      <a:pt x="388" y="781"/>
                    </a:cubicBezTo>
                    <a:cubicBezTo>
                      <a:pt x="399" y="781"/>
                      <a:pt x="410" y="780"/>
                      <a:pt x="422" y="779"/>
                    </a:cubicBezTo>
                    <a:cubicBezTo>
                      <a:pt x="768" y="759"/>
                      <a:pt x="910" y="332"/>
                      <a:pt x="666" y="108"/>
                    </a:cubicBezTo>
                    <a:cubicBezTo>
                      <a:pt x="585" y="34"/>
                      <a:pt x="492" y="1"/>
                      <a:pt x="4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7"/>
              <p:cNvSpPr/>
              <p:nvPr/>
            </p:nvSpPr>
            <p:spPr>
              <a:xfrm rot="10800000" flipH="1">
                <a:off x="8461745" y="4670074"/>
                <a:ext cx="37077" cy="3154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61" extrusionOk="0">
                    <a:moveTo>
                      <a:pt x="444" y="0"/>
                    </a:moveTo>
                    <a:cubicBezTo>
                      <a:pt x="216" y="0"/>
                      <a:pt x="0" y="181"/>
                      <a:pt x="15" y="452"/>
                    </a:cubicBezTo>
                    <a:cubicBezTo>
                      <a:pt x="15" y="684"/>
                      <a:pt x="198" y="861"/>
                      <a:pt x="425" y="861"/>
                    </a:cubicBezTo>
                    <a:cubicBezTo>
                      <a:pt x="438" y="861"/>
                      <a:pt x="450" y="860"/>
                      <a:pt x="462" y="859"/>
                    </a:cubicBezTo>
                    <a:cubicBezTo>
                      <a:pt x="849" y="839"/>
                      <a:pt x="1012" y="371"/>
                      <a:pt x="727" y="106"/>
                    </a:cubicBezTo>
                    <a:cubicBezTo>
                      <a:pt x="642" y="33"/>
                      <a:pt x="542" y="0"/>
                      <a:pt x="4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7"/>
              <p:cNvSpPr/>
              <p:nvPr/>
            </p:nvSpPr>
            <p:spPr>
              <a:xfrm rot="10800000" flipH="1">
                <a:off x="9499282" y="4653477"/>
                <a:ext cx="57228" cy="4876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31" extrusionOk="0">
                    <a:moveTo>
                      <a:pt x="677" y="1"/>
                    </a:moveTo>
                    <a:cubicBezTo>
                      <a:pt x="669" y="1"/>
                      <a:pt x="660" y="1"/>
                      <a:pt x="652" y="1"/>
                    </a:cubicBezTo>
                    <a:cubicBezTo>
                      <a:pt x="285" y="21"/>
                      <a:pt x="1" y="327"/>
                      <a:pt x="21" y="693"/>
                    </a:cubicBezTo>
                    <a:cubicBezTo>
                      <a:pt x="34" y="1083"/>
                      <a:pt x="359" y="1331"/>
                      <a:pt x="695" y="1331"/>
                    </a:cubicBezTo>
                    <a:cubicBezTo>
                      <a:pt x="867" y="1331"/>
                      <a:pt x="1043" y="1265"/>
                      <a:pt x="1181" y="1120"/>
                    </a:cubicBezTo>
                    <a:cubicBezTo>
                      <a:pt x="1562" y="679"/>
                      <a:pt x="1251" y="1"/>
                      <a:pt x="6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7"/>
              <p:cNvSpPr/>
              <p:nvPr/>
            </p:nvSpPr>
            <p:spPr>
              <a:xfrm rot="10800000" flipH="1">
                <a:off x="5892430" y="4697699"/>
                <a:ext cx="6778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4" extrusionOk="0">
                    <a:moveTo>
                      <a:pt x="10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21" y="143"/>
                      <a:pt x="62" y="163"/>
                      <a:pt x="103" y="163"/>
                    </a:cubicBezTo>
                    <a:cubicBezTo>
                      <a:pt x="143" y="163"/>
                      <a:pt x="184" y="122"/>
                      <a:pt x="184" y="82"/>
                    </a:cubicBezTo>
                    <a:cubicBezTo>
                      <a:pt x="184" y="41"/>
                      <a:pt x="143" y="0"/>
                      <a:pt x="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7"/>
              <p:cNvSpPr/>
              <p:nvPr/>
            </p:nvSpPr>
            <p:spPr>
              <a:xfrm rot="10800000" flipH="1">
                <a:off x="5415300" y="4703670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21"/>
                    </a:cubicBezTo>
                    <a:cubicBezTo>
                      <a:pt x="1" y="41"/>
                      <a:pt x="21" y="41"/>
                      <a:pt x="21" y="41"/>
                    </a:cubicBezTo>
                    <a:cubicBezTo>
                      <a:pt x="42" y="41"/>
                      <a:pt x="42" y="4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7"/>
              <p:cNvSpPr/>
              <p:nvPr/>
            </p:nvSpPr>
            <p:spPr>
              <a:xfrm rot="10800000" flipH="1">
                <a:off x="7239591" y="4688759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1"/>
                    </a:moveTo>
                    <a:cubicBezTo>
                      <a:pt x="256" y="1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88"/>
                      <a:pt x="571" y="366"/>
                      <a:pt x="571" y="224"/>
                    </a:cubicBezTo>
                    <a:cubicBezTo>
                      <a:pt x="557" y="90"/>
                      <a:pt x="43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7"/>
              <p:cNvSpPr/>
              <p:nvPr/>
            </p:nvSpPr>
            <p:spPr>
              <a:xfrm rot="10800000" flipH="1">
                <a:off x="8928946" y="4668975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6" y="1"/>
                    </a:moveTo>
                    <a:cubicBezTo>
                      <a:pt x="588" y="1"/>
                      <a:pt x="579" y="1"/>
                      <a:pt x="571" y="1"/>
                    </a:cubicBezTo>
                    <a:cubicBezTo>
                      <a:pt x="265" y="22"/>
                      <a:pt x="1" y="286"/>
                      <a:pt x="21" y="612"/>
                    </a:cubicBezTo>
                    <a:cubicBezTo>
                      <a:pt x="34" y="958"/>
                      <a:pt x="317" y="1173"/>
                      <a:pt x="608" y="1173"/>
                    </a:cubicBezTo>
                    <a:cubicBezTo>
                      <a:pt x="762" y="1173"/>
                      <a:pt x="919" y="1112"/>
                      <a:pt x="1039" y="978"/>
                    </a:cubicBezTo>
                    <a:cubicBezTo>
                      <a:pt x="1379" y="598"/>
                      <a:pt x="1109" y="1"/>
                      <a:pt x="5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7"/>
              <p:cNvSpPr/>
              <p:nvPr/>
            </p:nvSpPr>
            <p:spPr>
              <a:xfrm rot="10800000" flipH="1">
                <a:off x="8538537" y="4679819"/>
                <a:ext cx="40045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9" extrusionOk="0">
                    <a:moveTo>
                      <a:pt x="484" y="0"/>
                    </a:moveTo>
                    <a:cubicBezTo>
                      <a:pt x="236" y="0"/>
                      <a:pt x="0" y="195"/>
                      <a:pt x="15" y="481"/>
                    </a:cubicBezTo>
                    <a:cubicBezTo>
                      <a:pt x="35" y="725"/>
                      <a:pt x="238" y="928"/>
                      <a:pt x="503" y="928"/>
                    </a:cubicBezTo>
                    <a:cubicBezTo>
                      <a:pt x="910" y="908"/>
                      <a:pt x="1093" y="399"/>
                      <a:pt x="788" y="115"/>
                    </a:cubicBezTo>
                    <a:cubicBezTo>
                      <a:pt x="697" y="36"/>
                      <a:pt x="589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7"/>
              <p:cNvSpPr/>
              <p:nvPr/>
            </p:nvSpPr>
            <p:spPr>
              <a:xfrm rot="10800000" flipH="1">
                <a:off x="5987028" y="4709935"/>
                <a:ext cx="850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6" extrusionOk="0">
                    <a:moveTo>
                      <a:pt x="125" y="1"/>
                    </a:moveTo>
                    <a:cubicBezTo>
                      <a:pt x="1" y="1"/>
                      <a:pt x="138" y="155"/>
                      <a:pt x="201" y="155"/>
                    </a:cubicBezTo>
                    <a:cubicBezTo>
                      <a:pt x="220" y="155"/>
                      <a:pt x="232" y="141"/>
                      <a:pt x="227" y="102"/>
                    </a:cubicBezTo>
                    <a:cubicBezTo>
                      <a:pt x="227" y="41"/>
                      <a:pt x="186" y="1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7"/>
              <p:cNvSpPr/>
              <p:nvPr/>
            </p:nvSpPr>
            <p:spPr>
              <a:xfrm rot="10800000" flipH="1">
                <a:off x="6854934" y="4702168"/>
                <a:ext cx="14911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1" extrusionOk="0">
                    <a:moveTo>
                      <a:pt x="230" y="1"/>
                    </a:moveTo>
                    <a:cubicBezTo>
                      <a:pt x="221" y="1"/>
                      <a:pt x="212" y="2"/>
                      <a:pt x="204" y="3"/>
                    </a:cubicBezTo>
                    <a:cubicBezTo>
                      <a:pt x="102" y="3"/>
                      <a:pt x="0" y="85"/>
                      <a:pt x="20" y="207"/>
                    </a:cubicBezTo>
                    <a:cubicBezTo>
                      <a:pt x="20" y="309"/>
                      <a:pt x="122" y="390"/>
                      <a:pt x="224" y="390"/>
                    </a:cubicBezTo>
                    <a:cubicBezTo>
                      <a:pt x="326" y="390"/>
                      <a:pt x="407" y="288"/>
                      <a:pt x="407" y="187"/>
                    </a:cubicBezTo>
                    <a:cubicBezTo>
                      <a:pt x="407" y="94"/>
                      <a:pt x="322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7"/>
              <p:cNvSpPr/>
              <p:nvPr/>
            </p:nvSpPr>
            <p:spPr>
              <a:xfrm rot="10800000" flipH="1">
                <a:off x="5320629" y="4717080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7"/>
              <p:cNvSpPr/>
              <p:nvPr/>
            </p:nvSpPr>
            <p:spPr>
              <a:xfrm rot="10800000" flipH="1">
                <a:off x="8194108" y="4689455"/>
                <a:ext cx="33340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910" h="761" extrusionOk="0">
                    <a:moveTo>
                      <a:pt x="391" y="0"/>
                    </a:moveTo>
                    <a:cubicBezTo>
                      <a:pt x="191" y="0"/>
                      <a:pt x="0" y="167"/>
                      <a:pt x="14" y="393"/>
                    </a:cubicBezTo>
                    <a:cubicBezTo>
                      <a:pt x="34" y="604"/>
                      <a:pt x="180" y="761"/>
                      <a:pt x="384" y="761"/>
                    </a:cubicBezTo>
                    <a:cubicBezTo>
                      <a:pt x="396" y="761"/>
                      <a:pt x="409" y="760"/>
                      <a:pt x="421" y="759"/>
                    </a:cubicBezTo>
                    <a:cubicBezTo>
                      <a:pt x="747" y="739"/>
                      <a:pt x="910" y="332"/>
                      <a:pt x="645" y="108"/>
                    </a:cubicBezTo>
                    <a:cubicBezTo>
                      <a:pt x="570" y="33"/>
                      <a:pt x="480" y="0"/>
                      <a:pt x="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7"/>
              <p:cNvSpPr/>
              <p:nvPr/>
            </p:nvSpPr>
            <p:spPr>
              <a:xfrm rot="10800000" flipH="1">
                <a:off x="8758252" y="4678720"/>
                <a:ext cx="46603" cy="39972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91" extrusionOk="0">
                    <a:moveTo>
                      <a:pt x="575" y="0"/>
                    </a:moveTo>
                    <a:cubicBezTo>
                      <a:pt x="560" y="0"/>
                      <a:pt x="545" y="1"/>
                      <a:pt x="529" y="2"/>
                    </a:cubicBezTo>
                    <a:cubicBezTo>
                      <a:pt x="224" y="23"/>
                      <a:pt x="0" y="267"/>
                      <a:pt x="20" y="572"/>
                    </a:cubicBezTo>
                    <a:cubicBezTo>
                      <a:pt x="34" y="893"/>
                      <a:pt x="293" y="1091"/>
                      <a:pt x="561" y="1091"/>
                    </a:cubicBezTo>
                    <a:cubicBezTo>
                      <a:pt x="702" y="1091"/>
                      <a:pt x="845" y="1037"/>
                      <a:pt x="956" y="918"/>
                    </a:cubicBezTo>
                    <a:cubicBezTo>
                      <a:pt x="1271" y="564"/>
                      <a:pt x="101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7"/>
              <p:cNvSpPr/>
              <p:nvPr/>
            </p:nvSpPr>
            <p:spPr>
              <a:xfrm rot="10800000" flipH="1">
                <a:off x="8607818" y="4682787"/>
                <a:ext cx="4162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6" extrusionOk="0">
                    <a:moveTo>
                      <a:pt x="639" y="0"/>
                    </a:moveTo>
                    <a:cubicBezTo>
                      <a:pt x="513" y="0"/>
                      <a:pt x="384" y="47"/>
                      <a:pt x="280" y="151"/>
                    </a:cubicBezTo>
                    <a:cubicBezTo>
                      <a:pt x="1" y="470"/>
                      <a:pt x="211" y="986"/>
                      <a:pt x="642" y="986"/>
                    </a:cubicBezTo>
                    <a:cubicBezTo>
                      <a:pt x="650" y="986"/>
                      <a:pt x="659" y="985"/>
                      <a:pt x="667" y="985"/>
                    </a:cubicBezTo>
                    <a:cubicBezTo>
                      <a:pt x="932" y="965"/>
                      <a:pt x="1135" y="741"/>
                      <a:pt x="1135" y="476"/>
                    </a:cubicBezTo>
                    <a:cubicBezTo>
                      <a:pt x="1122" y="180"/>
                      <a:pt x="88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7"/>
              <p:cNvSpPr/>
              <p:nvPr/>
            </p:nvSpPr>
            <p:spPr>
              <a:xfrm rot="10800000" flipH="1">
                <a:off x="6469471" y="4708323"/>
                <a:ext cx="11980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1" extrusionOk="0">
                    <a:moveTo>
                      <a:pt x="164" y="0"/>
                    </a:moveTo>
                    <a:cubicBezTo>
                      <a:pt x="82" y="20"/>
                      <a:pt x="1" y="81"/>
                      <a:pt x="21" y="163"/>
                    </a:cubicBezTo>
                    <a:cubicBezTo>
                      <a:pt x="31" y="254"/>
                      <a:pt x="103" y="300"/>
                      <a:pt x="174" y="300"/>
                    </a:cubicBezTo>
                    <a:cubicBezTo>
                      <a:pt x="245" y="300"/>
                      <a:pt x="316" y="254"/>
                      <a:pt x="326" y="163"/>
                    </a:cubicBezTo>
                    <a:cubicBezTo>
                      <a:pt x="326" y="61"/>
                      <a:pt x="245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7"/>
              <p:cNvSpPr/>
              <p:nvPr/>
            </p:nvSpPr>
            <p:spPr>
              <a:xfrm rot="10800000" flipH="1">
                <a:off x="7333529" y="4703670"/>
                <a:ext cx="2242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08" extrusionOk="0">
                    <a:moveTo>
                      <a:pt x="355" y="0"/>
                    </a:moveTo>
                    <a:cubicBezTo>
                      <a:pt x="288" y="0"/>
                      <a:pt x="219" y="25"/>
                      <a:pt x="164" y="80"/>
                    </a:cubicBezTo>
                    <a:cubicBezTo>
                      <a:pt x="1" y="243"/>
                      <a:pt x="143" y="507"/>
                      <a:pt x="367" y="507"/>
                    </a:cubicBezTo>
                    <a:cubicBezTo>
                      <a:pt x="510" y="507"/>
                      <a:pt x="611" y="385"/>
                      <a:pt x="611" y="243"/>
                    </a:cubicBezTo>
                    <a:cubicBezTo>
                      <a:pt x="611" y="95"/>
                      <a:pt x="487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7"/>
              <p:cNvSpPr/>
              <p:nvPr/>
            </p:nvSpPr>
            <p:spPr>
              <a:xfrm rot="10800000" flipH="1">
                <a:off x="8364325" y="4696160"/>
                <a:ext cx="41803" cy="306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37" extrusionOk="0">
                    <a:moveTo>
                      <a:pt x="577" y="0"/>
                    </a:moveTo>
                    <a:cubicBezTo>
                      <a:pt x="571" y="0"/>
                      <a:pt x="564" y="0"/>
                      <a:pt x="557" y="1"/>
                    </a:cubicBezTo>
                    <a:cubicBezTo>
                      <a:pt x="1" y="20"/>
                      <a:pt x="27" y="836"/>
                      <a:pt x="559" y="836"/>
                    </a:cubicBezTo>
                    <a:cubicBezTo>
                      <a:pt x="572" y="836"/>
                      <a:pt x="585" y="836"/>
                      <a:pt x="598" y="835"/>
                    </a:cubicBezTo>
                    <a:cubicBezTo>
                      <a:pt x="1141" y="815"/>
                      <a:pt x="1108" y="0"/>
                      <a:pt x="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7"/>
              <p:cNvSpPr/>
              <p:nvPr/>
            </p:nvSpPr>
            <p:spPr>
              <a:xfrm rot="10800000" flipH="1">
                <a:off x="6082542" y="4721586"/>
                <a:ext cx="9013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4" extrusionOk="0">
                    <a:moveTo>
                      <a:pt x="123" y="0"/>
                    </a:moveTo>
                    <a:cubicBezTo>
                      <a:pt x="42" y="0"/>
                      <a:pt x="1" y="41"/>
                      <a:pt x="1" y="122"/>
                    </a:cubicBezTo>
                    <a:cubicBezTo>
                      <a:pt x="1" y="183"/>
                      <a:pt x="62" y="224"/>
                      <a:pt x="123" y="224"/>
                    </a:cubicBezTo>
                    <a:cubicBezTo>
                      <a:pt x="184" y="224"/>
                      <a:pt x="245" y="163"/>
                      <a:pt x="245" y="102"/>
                    </a:cubicBezTo>
                    <a:cubicBezTo>
                      <a:pt x="225" y="41"/>
                      <a:pt x="184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7"/>
              <p:cNvSpPr/>
              <p:nvPr/>
            </p:nvSpPr>
            <p:spPr>
              <a:xfrm rot="10800000" flipH="1">
                <a:off x="8095699" y="4704403"/>
                <a:ext cx="3608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734" extrusionOk="0">
                    <a:moveTo>
                      <a:pt x="501" y="0"/>
                    </a:moveTo>
                    <a:cubicBezTo>
                      <a:pt x="495" y="0"/>
                      <a:pt x="489" y="0"/>
                      <a:pt x="482" y="0"/>
                    </a:cubicBezTo>
                    <a:cubicBezTo>
                      <a:pt x="1" y="20"/>
                      <a:pt x="14" y="733"/>
                      <a:pt x="483" y="733"/>
                    </a:cubicBezTo>
                    <a:cubicBezTo>
                      <a:pt x="490" y="733"/>
                      <a:pt x="496" y="733"/>
                      <a:pt x="503" y="733"/>
                    </a:cubicBezTo>
                    <a:cubicBezTo>
                      <a:pt x="984" y="713"/>
                      <a:pt x="952" y="0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7"/>
              <p:cNvSpPr/>
              <p:nvPr/>
            </p:nvSpPr>
            <p:spPr>
              <a:xfrm rot="10800000" flipH="1">
                <a:off x="8836510" y="4692056"/>
                <a:ext cx="48838" cy="41547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598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1" y="267"/>
                      <a:pt x="1" y="592"/>
                    </a:cubicBezTo>
                    <a:cubicBezTo>
                      <a:pt x="14" y="924"/>
                      <a:pt x="286" y="1134"/>
                      <a:pt x="569" y="1134"/>
                    </a:cubicBezTo>
                    <a:cubicBezTo>
                      <a:pt x="721" y="1134"/>
                      <a:pt x="877" y="1073"/>
                      <a:pt x="998" y="938"/>
                    </a:cubicBezTo>
                    <a:cubicBezTo>
                      <a:pt x="1333" y="584"/>
                      <a:pt x="1076" y="0"/>
                      <a:pt x="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7"/>
              <p:cNvSpPr/>
              <p:nvPr/>
            </p:nvSpPr>
            <p:spPr>
              <a:xfrm rot="10800000" flipH="1">
                <a:off x="7428970" y="4714552"/>
                <a:ext cx="23155" cy="1982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1" extrusionOk="0">
                    <a:moveTo>
                      <a:pt x="378" y="1"/>
                    </a:moveTo>
                    <a:cubicBezTo>
                      <a:pt x="367" y="1"/>
                      <a:pt x="357" y="2"/>
                      <a:pt x="346" y="3"/>
                    </a:cubicBezTo>
                    <a:cubicBezTo>
                      <a:pt x="102" y="3"/>
                      <a:pt x="0" y="308"/>
                      <a:pt x="163" y="471"/>
                    </a:cubicBezTo>
                    <a:cubicBezTo>
                      <a:pt x="217" y="519"/>
                      <a:pt x="281" y="541"/>
                      <a:pt x="342" y="541"/>
                    </a:cubicBezTo>
                    <a:cubicBezTo>
                      <a:pt x="490" y="541"/>
                      <a:pt x="631" y="419"/>
                      <a:pt x="631" y="247"/>
                    </a:cubicBezTo>
                    <a:cubicBezTo>
                      <a:pt x="612" y="115"/>
                      <a:pt x="506" y="1"/>
                      <a:pt x="3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7"/>
              <p:cNvSpPr/>
              <p:nvPr/>
            </p:nvSpPr>
            <p:spPr>
              <a:xfrm rot="10800000" flipH="1">
                <a:off x="6945868" y="4721586"/>
                <a:ext cx="18685" cy="16047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8" extrusionOk="0">
                    <a:moveTo>
                      <a:pt x="298" y="0"/>
                    </a:moveTo>
                    <a:cubicBezTo>
                      <a:pt x="242" y="0"/>
                      <a:pt x="185" y="23"/>
                      <a:pt x="143" y="72"/>
                    </a:cubicBezTo>
                    <a:cubicBezTo>
                      <a:pt x="1" y="214"/>
                      <a:pt x="123" y="438"/>
                      <a:pt x="306" y="438"/>
                    </a:cubicBezTo>
                    <a:cubicBezTo>
                      <a:pt x="428" y="418"/>
                      <a:pt x="509" y="316"/>
                      <a:pt x="509" y="214"/>
                    </a:cubicBezTo>
                    <a:cubicBezTo>
                      <a:pt x="509" y="81"/>
                      <a:pt x="40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7"/>
              <p:cNvSpPr/>
              <p:nvPr/>
            </p:nvSpPr>
            <p:spPr>
              <a:xfrm rot="10800000" flipH="1">
                <a:off x="6563409" y="4728437"/>
                <a:ext cx="12713" cy="12567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43" extrusionOk="0">
                    <a:moveTo>
                      <a:pt x="164" y="1"/>
                    </a:moveTo>
                    <a:cubicBezTo>
                      <a:pt x="62" y="1"/>
                      <a:pt x="1" y="82"/>
                      <a:pt x="1" y="184"/>
                    </a:cubicBezTo>
                    <a:cubicBezTo>
                      <a:pt x="1" y="291"/>
                      <a:pt x="80" y="342"/>
                      <a:pt x="162" y="342"/>
                    </a:cubicBezTo>
                    <a:cubicBezTo>
                      <a:pt x="252" y="342"/>
                      <a:pt x="347" y="281"/>
                      <a:pt x="347" y="164"/>
                    </a:cubicBezTo>
                    <a:cubicBezTo>
                      <a:pt x="326" y="62"/>
                      <a:pt x="245" y="1"/>
                      <a:pt x="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7"/>
              <p:cNvSpPr/>
              <p:nvPr/>
            </p:nvSpPr>
            <p:spPr>
              <a:xfrm rot="10800000" flipH="1">
                <a:off x="8004728" y="4716347"/>
                <a:ext cx="30372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01" extrusionOk="0">
                    <a:moveTo>
                      <a:pt x="363" y="0"/>
                    </a:moveTo>
                    <a:cubicBezTo>
                      <a:pt x="174" y="0"/>
                      <a:pt x="1" y="148"/>
                      <a:pt x="15" y="375"/>
                    </a:cubicBezTo>
                    <a:cubicBezTo>
                      <a:pt x="15" y="558"/>
                      <a:pt x="178" y="700"/>
                      <a:pt x="381" y="700"/>
                    </a:cubicBezTo>
                    <a:cubicBezTo>
                      <a:pt x="686" y="680"/>
                      <a:pt x="829" y="314"/>
                      <a:pt x="605" y="90"/>
                    </a:cubicBezTo>
                    <a:cubicBezTo>
                      <a:pt x="531" y="28"/>
                      <a:pt x="446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7"/>
              <p:cNvSpPr/>
              <p:nvPr/>
            </p:nvSpPr>
            <p:spPr>
              <a:xfrm rot="10800000" flipH="1">
                <a:off x="8448079" y="4711071"/>
                <a:ext cx="38066" cy="32168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78" extrusionOk="0">
                    <a:moveTo>
                      <a:pt x="428" y="1"/>
                    </a:moveTo>
                    <a:cubicBezTo>
                      <a:pt x="184" y="1"/>
                      <a:pt x="1" y="204"/>
                      <a:pt x="1" y="469"/>
                    </a:cubicBezTo>
                    <a:cubicBezTo>
                      <a:pt x="20" y="701"/>
                      <a:pt x="205" y="877"/>
                      <a:pt x="432" y="877"/>
                    </a:cubicBezTo>
                    <a:cubicBezTo>
                      <a:pt x="444" y="877"/>
                      <a:pt x="457" y="877"/>
                      <a:pt x="469" y="876"/>
                    </a:cubicBezTo>
                    <a:cubicBezTo>
                      <a:pt x="1039" y="815"/>
                      <a:pt x="998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7"/>
              <p:cNvSpPr/>
              <p:nvPr/>
            </p:nvSpPr>
            <p:spPr>
              <a:xfrm rot="10800000" flipH="1">
                <a:off x="7527378" y="4723565"/>
                <a:ext cx="23704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58" extrusionOk="0">
                    <a:moveTo>
                      <a:pt x="288" y="1"/>
                    </a:moveTo>
                    <a:cubicBezTo>
                      <a:pt x="280" y="1"/>
                      <a:pt x="273" y="1"/>
                      <a:pt x="265" y="1"/>
                    </a:cubicBezTo>
                    <a:cubicBezTo>
                      <a:pt x="102" y="1"/>
                      <a:pt x="0" y="124"/>
                      <a:pt x="0" y="286"/>
                    </a:cubicBezTo>
                    <a:cubicBezTo>
                      <a:pt x="0" y="449"/>
                      <a:pt x="145" y="558"/>
                      <a:pt x="290" y="558"/>
                    </a:cubicBezTo>
                    <a:cubicBezTo>
                      <a:pt x="362" y="558"/>
                      <a:pt x="435" y="531"/>
                      <a:pt x="489" y="470"/>
                    </a:cubicBezTo>
                    <a:cubicBezTo>
                      <a:pt x="646" y="292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7"/>
              <p:cNvSpPr/>
              <p:nvPr/>
            </p:nvSpPr>
            <p:spPr>
              <a:xfrm rot="10800000" flipH="1">
                <a:off x="6175931" y="4737926"/>
                <a:ext cx="10295" cy="981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68" extrusionOk="0">
                    <a:moveTo>
                      <a:pt x="143" y="1"/>
                    </a:moveTo>
                    <a:cubicBezTo>
                      <a:pt x="1" y="1"/>
                      <a:pt x="1" y="267"/>
                      <a:pt x="143" y="267"/>
                    </a:cubicBezTo>
                    <a:cubicBezTo>
                      <a:pt x="148" y="267"/>
                      <a:pt x="153" y="267"/>
                      <a:pt x="158" y="266"/>
                    </a:cubicBezTo>
                    <a:cubicBezTo>
                      <a:pt x="280" y="246"/>
                      <a:pt x="280" y="42"/>
                      <a:pt x="158" y="2"/>
                    </a:cubicBezTo>
                    <a:cubicBezTo>
                      <a:pt x="153" y="1"/>
                      <a:pt x="148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7"/>
              <p:cNvSpPr/>
              <p:nvPr/>
            </p:nvSpPr>
            <p:spPr>
              <a:xfrm rot="10800000" flipH="1">
                <a:off x="8276615" y="4719351"/>
                <a:ext cx="35099" cy="30006"/>
              </a:xfrm>
              <a:custGeom>
                <a:avLst/>
                <a:gdLst/>
                <a:ahLst/>
                <a:cxnLst/>
                <a:rect l="l" t="t" r="r" b="b"/>
                <a:pathLst>
                  <a:path w="958" h="819" extrusionOk="0">
                    <a:moveTo>
                      <a:pt x="425" y="0"/>
                    </a:moveTo>
                    <a:cubicBezTo>
                      <a:pt x="209" y="0"/>
                      <a:pt x="1" y="177"/>
                      <a:pt x="1" y="432"/>
                    </a:cubicBezTo>
                    <a:cubicBezTo>
                      <a:pt x="21" y="656"/>
                      <a:pt x="204" y="819"/>
                      <a:pt x="428" y="819"/>
                    </a:cubicBezTo>
                    <a:cubicBezTo>
                      <a:pt x="794" y="799"/>
                      <a:pt x="957" y="351"/>
                      <a:pt x="693" y="107"/>
                    </a:cubicBezTo>
                    <a:cubicBezTo>
                      <a:pt x="613" y="33"/>
                      <a:pt x="518" y="0"/>
                      <a:pt x="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7"/>
              <p:cNvSpPr/>
              <p:nvPr/>
            </p:nvSpPr>
            <p:spPr>
              <a:xfrm rot="10800000" flipH="1">
                <a:off x="7905551" y="472451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441" y="1"/>
                    </a:moveTo>
                    <a:cubicBezTo>
                      <a:pt x="354" y="1"/>
                      <a:pt x="267" y="34"/>
                      <a:pt x="199" y="110"/>
                    </a:cubicBezTo>
                    <a:cubicBezTo>
                      <a:pt x="1" y="328"/>
                      <a:pt x="169" y="680"/>
                      <a:pt x="441" y="680"/>
                    </a:cubicBezTo>
                    <a:cubicBezTo>
                      <a:pt x="448" y="680"/>
                      <a:pt x="456" y="680"/>
                      <a:pt x="463" y="680"/>
                    </a:cubicBezTo>
                    <a:cubicBezTo>
                      <a:pt x="646" y="680"/>
                      <a:pt x="789" y="517"/>
                      <a:pt x="789" y="334"/>
                    </a:cubicBezTo>
                    <a:cubicBezTo>
                      <a:pt x="775" y="131"/>
                      <a:pt x="610" y="1"/>
                      <a:pt x="4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7"/>
              <p:cNvSpPr/>
              <p:nvPr/>
            </p:nvSpPr>
            <p:spPr>
              <a:xfrm rot="10800000" flipH="1">
                <a:off x="7622306" y="4729024"/>
                <a:ext cx="25866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92" extrusionOk="0">
                    <a:moveTo>
                      <a:pt x="305" y="0"/>
                    </a:moveTo>
                    <a:cubicBezTo>
                      <a:pt x="150" y="0"/>
                      <a:pt x="0" y="124"/>
                      <a:pt x="14" y="307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91"/>
                      <a:pt x="706" y="246"/>
                      <a:pt x="502" y="83"/>
                    </a:cubicBezTo>
                    <a:cubicBezTo>
                      <a:pt x="445" y="26"/>
                      <a:pt x="37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7"/>
              <p:cNvSpPr/>
              <p:nvPr/>
            </p:nvSpPr>
            <p:spPr>
              <a:xfrm rot="10800000" flipH="1">
                <a:off x="9109386" y="4704843"/>
                <a:ext cx="54224" cy="4587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252" extrusionOk="0">
                    <a:moveTo>
                      <a:pt x="636" y="1"/>
                    </a:moveTo>
                    <a:cubicBezTo>
                      <a:pt x="627" y="1"/>
                      <a:pt x="619" y="1"/>
                      <a:pt x="611" y="1"/>
                    </a:cubicBezTo>
                    <a:cubicBezTo>
                      <a:pt x="265" y="22"/>
                      <a:pt x="0" y="307"/>
                      <a:pt x="21" y="653"/>
                    </a:cubicBezTo>
                    <a:cubicBezTo>
                      <a:pt x="34" y="1013"/>
                      <a:pt x="337" y="1251"/>
                      <a:pt x="647" y="1251"/>
                    </a:cubicBezTo>
                    <a:cubicBezTo>
                      <a:pt x="809" y="1251"/>
                      <a:pt x="973" y="1186"/>
                      <a:pt x="1099" y="1039"/>
                    </a:cubicBezTo>
                    <a:cubicBezTo>
                      <a:pt x="1480" y="638"/>
                      <a:pt x="1170" y="1"/>
                      <a:pt x="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7"/>
              <p:cNvSpPr/>
              <p:nvPr/>
            </p:nvSpPr>
            <p:spPr>
              <a:xfrm rot="10800000" flipH="1">
                <a:off x="8668783" y="4646076"/>
                <a:ext cx="76169" cy="105626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883" extrusionOk="0">
                    <a:moveTo>
                      <a:pt x="548" y="0"/>
                    </a:moveTo>
                    <a:cubicBezTo>
                      <a:pt x="258" y="0"/>
                      <a:pt x="0" y="234"/>
                      <a:pt x="0" y="557"/>
                    </a:cubicBezTo>
                    <a:lnTo>
                      <a:pt x="21" y="557"/>
                    </a:lnTo>
                    <a:cubicBezTo>
                      <a:pt x="21" y="842"/>
                      <a:pt x="265" y="1066"/>
                      <a:pt x="570" y="1066"/>
                    </a:cubicBezTo>
                    <a:cubicBezTo>
                      <a:pt x="611" y="1046"/>
                      <a:pt x="631" y="1046"/>
                      <a:pt x="672" y="1046"/>
                    </a:cubicBezTo>
                    <a:cubicBezTo>
                      <a:pt x="529" y="1148"/>
                      <a:pt x="448" y="1310"/>
                      <a:pt x="468" y="1493"/>
                    </a:cubicBezTo>
                    <a:cubicBezTo>
                      <a:pt x="468" y="1778"/>
                      <a:pt x="712" y="1982"/>
                      <a:pt x="997" y="1982"/>
                    </a:cubicBezTo>
                    <a:cubicBezTo>
                      <a:pt x="1047" y="1947"/>
                      <a:pt x="1100" y="1932"/>
                      <a:pt x="1151" y="1932"/>
                    </a:cubicBezTo>
                    <a:cubicBezTo>
                      <a:pt x="1311" y="1932"/>
                      <a:pt x="1455" y="2082"/>
                      <a:pt x="1425" y="2267"/>
                    </a:cubicBezTo>
                    <a:cubicBezTo>
                      <a:pt x="1400" y="2416"/>
                      <a:pt x="1269" y="2504"/>
                      <a:pt x="1138" y="2504"/>
                    </a:cubicBezTo>
                    <a:cubicBezTo>
                      <a:pt x="1055" y="2504"/>
                      <a:pt x="971" y="2468"/>
                      <a:pt x="916" y="2389"/>
                    </a:cubicBezTo>
                    <a:lnTo>
                      <a:pt x="916" y="2389"/>
                    </a:lnTo>
                    <a:cubicBezTo>
                      <a:pt x="928" y="2701"/>
                      <a:pt x="1178" y="2883"/>
                      <a:pt x="1431" y="2883"/>
                    </a:cubicBezTo>
                    <a:cubicBezTo>
                      <a:pt x="1590" y="2883"/>
                      <a:pt x="1750" y="2811"/>
                      <a:pt x="1852" y="2653"/>
                    </a:cubicBezTo>
                    <a:cubicBezTo>
                      <a:pt x="2078" y="2288"/>
                      <a:pt x="1798" y="1862"/>
                      <a:pt x="1419" y="1862"/>
                    </a:cubicBezTo>
                    <a:cubicBezTo>
                      <a:pt x="1355" y="1862"/>
                      <a:pt x="1288" y="1874"/>
                      <a:pt x="1221" y="1900"/>
                    </a:cubicBezTo>
                    <a:cubicBezTo>
                      <a:pt x="1711" y="1665"/>
                      <a:pt x="1522" y="941"/>
                      <a:pt x="1017" y="941"/>
                    </a:cubicBezTo>
                    <a:cubicBezTo>
                      <a:pt x="998" y="941"/>
                      <a:pt x="977" y="942"/>
                      <a:pt x="957" y="944"/>
                    </a:cubicBezTo>
                    <a:cubicBezTo>
                      <a:pt x="916" y="944"/>
                      <a:pt x="875" y="944"/>
                      <a:pt x="834" y="964"/>
                    </a:cubicBezTo>
                    <a:cubicBezTo>
                      <a:pt x="1160" y="741"/>
                      <a:pt x="1119" y="232"/>
                      <a:pt x="773" y="49"/>
                    </a:cubicBezTo>
                    <a:cubicBezTo>
                      <a:pt x="699" y="15"/>
                      <a:pt x="622" y="0"/>
                      <a:pt x="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7"/>
              <p:cNvSpPr/>
              <p:nvPr/>
            </p:nvSpPr>
            <p:spPr>
              <a:xfrm rot="10800000" flipH="1">
                <a:off x="9204790" y="4704879"/>
                <a:ext cx="55762" cy="47299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91" extrusionOk="0">
                    <a:moveTo>
                      <a:pt x="657" y="0"/>
                    </a:moveTo>
                    <a:cubicBezTo>
                      <a:pt x="649" y="0"/>
                      <a:pt x="640" y="0"/>
                      <a:pt x="632" y="1"/>
                    </a:cubicBezTo>
                    <a:cubicBezTo>
                      <a:pt x="286" y="21"/>
                      <a:pt x="1" y="326"/>
                      <a:pt x="21" y="672"/>
                    </a:cubicBezTo>
                    <a:cubicBezTo>
                      <a:pt x="35" y="1047"/>
                      <a:pt x="348" y="1290"/>
                      <a:pt x="671" y="1290"/>
                    </a:cubicBezTo>
                    <a:cubicBezTo>
                      <a:pt x="838" y="1290"/>
                      <a:pt x="1008" y="1225"/>
                      <a:pt x="1140" y="1079"/>
                    </a:cubicBezTo>
                    <a:cubicBezTo>
                      <a:pt x="1521" y="658"/>
                      <a:pt x="1211" y="0"/>
                      <a:pt x="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7"/>
              <p:cNvSpPr/>
              <p:nvPr/>
            </p:nvSpPr>
            <p:spPr>
              <a:xfrm rot="10800000" flipH="1">
                <a:off x="8523625" y="4717080"/>
                <a:ext cx="41547" cy="35282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963" extrusionOk="0">
                    <a:moveTo>
                      <a:pt x="489" y="0"/>
                    </a:moveTo>
                    <a:cubicBezTo>
                      <a:pt x="239" y="0"/>
                      <a:pt x="0" y="199"/>
                      <a:pt x="15" y="494"/>
                    </a:cubicBezTo>
                    <a:cubicBezTo>
                      <a:pt x="35" y="759"/>
                      <a:pt x="259" y="962"/>
                      <a:pt x="523" y="962"/>
                    </a:cubicBezTo>
                    <a:cubicBezTo>
                      <a:pt x="930" y="942"/>
                      <a:pt x="1134" y="413"/>
                      <a:pt x="808" y="128"/>
                    </a:cubicBezTo>
                    <a:cubicBezTo>
                      <a:pt x="714" y="40"/>
                      <a:pt x="600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7"/>
              <p:cNvSpPr/>
              <p:nvPr/>
            </p:nvSpPr>
            <p:spPr>
              <a:xfrm rot="10800000" flipH="1">
                <a:off x="7813884" y="4729683"/>
                <a:ext cx="28138" cy="2359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4" extrusionOk="0">
                    <a:moveTo>
                      <a:pt x="329" y="1"/>
                    </a:moveTo>
                    <a:cubicBezTo>
                      <a:pt x="161" y="1"/>
                      <a:pt x="1" y="139"/>
                      <a:pt x="15" y="336"/>
                    </a:cubicBezTo>
                    <a:cubicBezTo>
                      <a:pt x="15" y="507"/>
                      <a:pt x="157" y="643"/>
                      <a:pt x="309" y="643"/>
                    </a:cubicBezTo>
                    <a:cubicBezTo>
                      <a:pt x="319" y="643"/>
                      <a:pt x="330" y="642"/>
                      <a:pt x="340" y="641"/>
                    </a:cubicBezTo>
                    <a:cubicBezTo>
                      <a:pt x="625" y="641"/>
                      <a:pt x="768" y="275"/>
                      <a:pt x="544" y="92"/>
                    </a:cubicBezTo>
                    <a:cubicBezTo>
                      <a:pt x="481" y="29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7"/>
              <p:cNvSpPr/>
              <p:nvPr/>
            </p:nvSpPr>
            <p:spPr>
              <a:xfrm rot="10800000" flipH="1">
                <a:off x="7718223" y="4731185"/>
                <a:ext cx="26892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14" extrusionOk="0">
                    <a:moveTo>
                      <a:pt x="320" y="0"/>
                    </a:moveTo>
                    <a:cubicBezTo>
                      <a:pt x="157" y="0"/>
                      <a:pt x="1" y="129"/>
                      <a:pt x="1" y="327"/>
                    </a:cubicBezTo>
                    <a:cubicBezTo>
                      <a:pt x="20" y="479"/>
                      <a:pt x="146" y="613"/>
                      <a:pt x="295" y="613"/>
                    </a:cubicBezTo>
                    <a:cubicBezTo>
                      <a:pt x="305" y="613"/>
                      <a:pt x="316" y="613"/>
                      <a:pt x="326" y="611"/>
                    </a:cubicBezTo>
                    <a:cubicBezTo>
                      <a:pt x="611" y="611"/>
                      <a:pt x="733" y="265"/>
                      <a:pt x="530" y="82"/>
                    </a:cubicBezTo>
                    <a:cubicBezTo>
                      <a:pt x="467" y="26"/>
                      <a:pt x="393" y="0"/>
                      <a:pt x="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7"/>
              <p:cNvSpPr/>
              <p:nvPr/>
            </p:nvSpPr>
            <p:spPr>
              <a:xfrm rot="10800000" flipH="1">
                <a:off x="9013945" y="4711144"/>
                <a:ext cx="52758" cy="44771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22" extrusionOk="0">
                    <a:moveTo>
                      <a:pt x="617" y="0"/>
                    </a:moveTo>
                    <a:cubicBezTo>
                      <a:pt x="608" y="0"/>
                      <a:pt x="599" y="1"/>
                      <a:pt x="591" y="1"/>
                    </a:cubicBezTo>
                    <a:cubicBezTo>
                      <a:pt x="265" y="21"/>
                      <a:pt x="1" y="306"/>
                      <a:pt x="21" y="632"/>
                    </a:cubicBezTo>
                    <a:cubicBezTo>
                      <a:pt x="34" y="992"/>
                      <a:pt x="328" y="1221"/>
                      <a:pt x="632" y="1221"/>
                    </a:cubicBezTo>
                    <a:cubicBezTo>
                      <a:pt x="791" y="1221"/>
                      <a:pt x="953" y="1158"/>
                      <a:pt x="1079" y="1018"/>
                    </a:cubicBezTo>
                    <a:cubicBezTo>
                      <a:pt x="1440" y="618"/>
                      <a:pt x="1150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7"/>
              <p:cNvSpPr/>
              <p:nvPr/>
            </p:nvSpPr>
            <p:spPr>
              <a:xfrm rot="10800000" flipH="1">
                <a:off x="7042774" y="4740198"/>
                <a:ext cx="1645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2" extrusionOk="0">
                    <a:moveTo>
                      <a:pt x="256" y="1"/>
                    </a:moveTo>
                    <a:cubicBezTo>
                      <a:pt x="246" y="1"/>
                      <a:pt x="235" y="2"/>
                      <a:pt x="225" y="4"/>
                    </a:cubicBezTo>
                    <a:cubicBezTo>
                      <a:pt x="82" y="4"/>
                      <a:pt x="1" y="105"/>
                      <a:pt x="1" y="227"/>
                    </a:cubicBezTo>
                    <a:cubicBezTo>
                      <a:pt x="1" y="349"/>
                      <a:pt x="103" y="451"/>
                      <a:pt x="245" y="451"/>
                    </a:cubicBezTo>
                    <a:cubicBezTo>
                      <a:pt x="367" y="431"/>
                      <a:pt x="449" y="329"/>
                      <a:pt x="449" y="207"/>
                    </a:cubicBezTo>
                    <a:cubicBezTo>
                      <a:pt x="449" y="96"/>
                      <a:pt x="364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7"/>
              <p:cNvSpPr/>
              <p:nvPr/>
            </p:nvSpPr>
            <p:spPr>
              <a:xfrm rot="10800000" flipH="1">
                <a:off x="8744073" y="4719388"/>
                <a:ext cx="48068" cy="40301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100" extrusionOk="0">
                    <a:moveTo>
                      <a:pt x="597" y="0"/>
                    </a:moveTo>
                    <a:cubicBezTo>
                      <a:pt x="582" y="0"/>
                      <a:pt x="566" y="1"/>
                      <a:pt x="550" y="2"/>
                    </a:cubicBezTo>
                    <a:cubicBezTo>
                      <a:pt x="245" y="2"/>
                      <a:pt x="0" y="267"/>
                      <a:pt x="21" y="572"/>
                    </a:cubicBezTo>
                    <a:cubicBezTo>
                      <a:pt x="34" y="893"/>
                      <a:pt x="302" y="1100"/>
                      <a:pt x="577" y="1100"/>
                    </a:cubicBezTo>
                    <a:cubicBezTo>
                      <a:pt x="720" y="1100"/>
                      <a:pt x="866" y="1043"/>
                      <a:pt x="977" y="918"/>
                    </a:cubicBezTo>
                    <a:cubicBezTo>
                      <a:pt x="1312" y="564"/>
                      <a:pt x="1056" y="0"/>
                      <a:pt x="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7"/>
              <p:cNvSpPr/>
              <p:nvPr/>
            </p:nvSpPr>
            <p:spPr>
              <a:xfrm rot="10800000" flipH="1">
                <a:off x="9300230" y="4712170"/>
                <a:ext cx="56275" cy="4751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297" extrusionOk="0">
                    <a:moveTo>
                      <a:pt x="699" y="0"/>
                    </a:moveTo>
                    <a:cubicBezTo>
                      <a:pt x="684" y="0"/>
                      <a:pt x="668" y="1"/>
                      <a:pt x="652" y="2"/>
                    </a:cubicBezTo>
                    <a:cubicBezTo>
                      <a:pt x="285" y="2"/>
                      <a:pt x="0" y="307"/>
                      <a:pt x="21" y="674"/>
                    </a:cubicBezTo>
                    <a:cubicBezTo>
                      <a:pt x="34" y="1059"/>
                      <a:pt x="342" y="1297"/>
                      <a:pt x="667" y="1297"/>
                    </a:cubicBezTo>
                    <a:cubicBezTo>
                      <a:pt x="841" y="1297"/>
                      <a:pt x="1019" y="1229"/>
                      <a:pt x="1160" y="1081"/>
                    </a:cubicBezTo>
                    <a:cubicBezTo>
                      <a:pt x="1536" y="665"/>
                      <a:pt x="1239" y="0"/>
                      <a:pt x="6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7"/>
              <p:cNvSpPr/>
              <p:nvPr/>
            </p:nvSpPr>
            <p:spPr>
              <a:xfrm rot="10800000" flipH="1">
                <a:off x="5596472" y="4758004"/>
                <a:ext cx="4103" cy="318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87" extrusionOk="0">
                    <a:moveTo>
                      <a:pt x="57" y="1"/>
                    </a:moveTo>
                    <a:cubicBezTo>
                      <a:pt x="53" y="1"/>
                      <a:pt x="47" y="1"/>
                      <a:pt x="41" y="2"/>
                    </a:cubicBezTo>
                    <a:cubicBezTo>
                      <a:pt x="21" y="2"/>
                      <a:pt x="1" y="23"/>
                      <a:pt x="1" y="64"/>
                    </a:cubicBezTo>
                    <a:cubicBezTo>
                      <a:pt x="1" y="80"/>
                      <a:pt x="6" y="86"/>
                      <a:pt x="15" y="86"/>
                    </a:cubicBezTo>
                    <a:cubicBezTo>
                      <a:pt x="46" y="86"/>
                      <a:pt x="112" y="1"/>
                      <a:pt x="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7"/>
              <p:cNvSpPr/>
              <p:nvPr/>
            </p:nvSpPr>
            <p:spPr>
              <a:xfrm rot="10800000" flipH="1">
                <a:off x="5500299" y="4758114"/>
                <a:ext cx="3774" cy="373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2" extrusionOk="0">
                    <a:moveTo>
                      <a:pt x="41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82"/>
                      <a:pt x="21" y="102"/>
                      <a:pt x="62" y="102"/>
                    </a:cubicBezTo>
                    <a:cubicBezTo>
                      <a:pt x="82" y="102"/>
                      <a:pt x="102" y="61"/>
                      <a:pt x="102" y="41"/>
                    </a:cubicBezTo>
                    <a:cubicBezTo>
                      <a:pt x="102" y="20"/>
                      <a:pt x="8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7"/>
              <p:cNvSpPr/>
              <p:nvPr/>
            </p:nvSpPr>
            <p:spPr>
              <a:xfrm rot="10800000" flipH="1">
                <a:off x="6654380" y="4749138"/>
                <a:ext cx="15681" cy="14142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6" extrusionOk="0">
                    <a:moveTo>
                      <a:pt x="241" y="1"/>
                    </a:moveTo>
                    <a:cubicBezTo>
                      <a:pt x="192" y="1"/>
                      <a:pt x="143" y="19"/>
                      <a:pt x="102" y="59"/>
                    </a:cubicBezTo>
                    <a:cubicBezTo>
                      <a:pt x="0" y="182"/>
                      <a:pt x="82" y="385"/>
                      <a:pt x="244" y="385"/>
                    </a:cubicBezTo>
                    <a:cubicBezTo>
                      <a:pt x="346" y="365"/>
                      <a:pt x="428" y="283"/>
                      <a:pt x="428" y="182"/>
                    </a:cubicBezTo>
                    <a:cubicBezTo>
                      <a:pt x="428" y="73"/>
                      <a:pt x="337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7"/>
              <p:cNvSpPr/>
              <p:nvPr/>
            </p:nvSpPr>
            <p:spPr>
              <a:xfrm rot="10800000" flipH="1">
                <a:off x="5691913" y="4759579"/>
                <a:ext cx="5239" cy="60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4" extrusionOk="0">
                    <a:moveTo>
                      <a:pt x="61" y="0"/>
                    </a:moveTo>
                    <a:cubicBezTo>
                      <a:pt x="21" y="0"/>
                      <a:pt x="0" y="41"/>
                      <a:pt x="0" y="82"/>
                    </a:cubicBezTo>
                    <a:cubicBezTo>
                      <a:pt x="0" y="122"/>
                      <a:pt x="41" y="163"/>
                      <a:pt x="82" y="163"/>
                    </a:cubicBezTo>
                    <a:cubicBezTo>
                      <a:pt x="102" y="143"/>
                      <a:pt x="143" y="122"/>
                      <a:pt x="143" y="82"/>
                    </a:cubicBezTo>
                    <a:cubicBezTo>
                      <a:pt x="143" y="41"/>
                      <a:pt x="102" y="0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7"/>
              <p:cNvSpPr/>
              <p:nvPr/>
            </p:nvSpPr>
            <p:spPr>
              <a:xfrm rot="10800000" flipH="1">
                <a:off x="5404858" y="476404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0"/>
                    </a:moveTo>
                    <a:cubicBezTo>
                      <a:pt x="21" y="0"/>
                      <a:pt x="1" y="20"/>
                      <a:pt x="1" y="41"/>
                    </a:cubicBezTo>
                    <a:cubicBezTo>
                      <a:pt x="1" y="41"/>
                      <a:pt x="21" y="61"/>
                      <a:pt x="42" y="61"/>
                    </a:cubicBezTo>
                    <a:cubicBezTo>
                      <a:pt x="42" y="61"/>
                      <a:pt x="62" y="41"/>
                      <a:pt x="62" y="41"/>
                    </a:cubicBezTo>
                    <a:cubicBezTo>
                      <a:pt x="62" y="2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7"/>
              <p:cNvSpPr/>
              <p:nvPr/>
            </p:nvSpPr>
            <p:spPr>
              <a:xfrm rot="10800000" flipH="1">
                <a:off x="6269467" y="4759066"/>
                <a:ext cx="11614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02" extrusionOk="0">
                    <a:moveTo>
                      <a:pt x="200" y="0"/>
                    </a:moveTo>
                    <a:cubicBezTo>
                      <a:pt x="190" y="0"/>
                      <a:pt x="180" y="1"/>
                      <a:pt x="169" y="4"/>
                    </a:cubicBezTo>
                    <a:cubicBezTo>
                      <a:pt x="0" y="4"/>
                      <a:pt x="179" y="202"/>
                      <a:pt x="268" y="202"/>
                    </a:cubicBezTo>
                    <a:cubicBezTo>
                      <a:pt x="297" y="202"/>
                      <a:pt x="317" y="181"/>
                      <a:pt x="312" y="126"/>
                    </a:cubicBezTo>
                    <a:cubicBezTo>
                      <a:pt x="312" y="55"/>
                      <a:pt x="266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7"/>
              <p:cNvSpPr/>
              <p:nvPr/>
            </p:nvSpPr>
            <p:spPr>
              <a:xfrm rot="10800000" flipH="1">
                <a:off x="8918504" y="4723418"/>
                <a:ext cx="52025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192" extrusionOk="0">
                    <a:moveTo>
                      <a:pt x="616" y="0"/>
                    </a:moveTo>
                    <a:cubicBezTo>
                      <a:pt x="608" y="0"/>
                      <a:pt x="599" y="0"/>
                      <a:pt x="591" y="1"/>
                    </a:cubicBezTo>
                    <a:cubicBezTo>
                      <a:pt x="265" y="1"/>
                      <a:pt x="1" y="286"/>
                      <a:pt x="21" y="611"/>
                    </a:cubicBezTo>
                    <a:cubicBezTo>
                      <a:pt x="35" y="971"/>
                      <a:pt x="319" y="1192"/>
                      <a:pt x="617" y="1192"/>
                    </a:cubicBezTo>
                    <a:cubicBezTo>
                      <a:pt x="773" y="1192"/>
                      <a:pt x="933" y="1131"/>
                      <a:pt x="1059" y="998"/>
                    </a:cubicBezTo>
                    <a:cubicBezTo>
                      <a:pt x="1420" y="617"/>
                      <a:pt x="1130" y="0"/>
                      <a:pt x="6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7"/>
              <p:cNvSpPr/>
              <p:nvPr/>
            </p:nvSpPr>
            <p:spPr>
              <a:xfrm rot="10800000" flipH="1">
                <a:off x="8182933" y="4740198"/>
                <a:ext cx="34073" cy="2898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91" extrusionOk="0">
                    <a:moveTo>
                      <a:pt x="402" y="0"/>
                    </a:moveTo>
                    <a:cubicBezTo>
                      <a:pt x="194" y="0"/>
                      <a:pt x="0" y="162"/>
                      <a:pt x="14" y="404"/>
                    </a:cubicBezTo>
                    <a:cubicBezTo>
                      <a:pt x="14" y="627"/>
                      <a:pt x="197" y="790"/>
                      <a:pt x="421" y="790"/>
                    </a:cubicBezTo>
                    <a:cubicBezTo>
                      <a:pt x="767" y="770"/>
                      <a:pt x="930" y="343"/>
                      <a:pt x="665" y="98"/>
                    </a:cubicBezTo>
                    <a:cubicBezTo>
                      <a:pt x="585" y="31"/>
                      <a:pt x="492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7"/>
              <p:cNvSpPr/>
              <p:nvPr/>
            </p:nvSpPr>
            <p:spPr>
              <a:xfrm rot="10800000" flipH="1">
                <a:off x="8356412" y="4739392"/>
                <a:ext cx="37297" cy="31582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862" extrusionOk="0">
                    <a:moveTo>
                      <a:pt x="450" y="1"/>
                    </a:moveTo>
                    <a:cubicBezTo>
                      <a:pt x="220" y="1"/>
                      <a:pt x="0" y="182"/>
                      <a:pt x="0" y="453"/>
                    </a:cubicBezTo>
                    <a:cubicBezTo>
                      <a:pt x="19" y="684"/>
                      <a:pt x="204" y="861"/>
                      <a:pt x="431" y="861"/>
                    </a:cubicBezTo>
                    <a:cubicBezTo>
                      <a:pt x="443" y="861"/>
                      <a:pt x="456" y="861"/>
                      <a:pt x="468" y="860"/>
                    </a:cubicBezTo>
                    <a:cubicBezTo>
                      <a:pt x="834" y="860"/>
                      <a:pt x="1018" y="371"/>
                      <a:pt x="733" y="107"/>
                    </a:cubicBezTo>
                    <a:cubicBezTo>
                      <a:pt x="647" y="34"/>
                      <a:pt x="548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7"/>
              <p:cNvSpPr/>
              <p:nvPr/>
            </p:nvSpPr>
            <p:spPr>
              <a:xfrm rot="10800000" flipH="1">
                <a:off x="5786291" y="4768592"/>
                <a:ext cx="7218" cy="46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27" extrusionOk="0">
                    <a:moveTo>
                      <a:pt x="132" y="1"/>
                    </a:moveTo>
                    <a:cubicBezTo>
                      <a:pt x="125" y="1"/>
                      <a:pt x="117" y="2"/>
                      <a:pt x="110" y="6"/>
                    </a:cubicBezTo>
                    <a:cubicBezTo>
                      <a:pt x="1" y="6"/>
                      <a:pt x="120" y="126"/>
                      <a:pt x="171" y="126"/>
                    </a:cubicBezTo>
                    <a:cubicBezTo>
                      <a:pt x="187" y="126"/>
                      <a:pt x="196" y="115"/>
                      <a:pt x="192" y="87"/>
                    </a:cubicBezTo>
                    <a:cubicBezTo>
                      <a:pt x="192" y="37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7"/>
              <p:cNvSpPr/>
              <p:nvPr/>
            </p:nvSpPr>
            <p:spPr>
              <a:xfrm rot="10800000" flipH="1">
                <a:off x="5309454" y="4773758"/>
                <a:ext cx="153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21"/>
                    </a:cubicBezTo>
                    <a:cubicBezTo>
                      <a:pt x="0" y="21"/>
                      <a:pt x="21" y="42"/>
                      <a:pt x="21" y="42"/>
                    </a:cubicBezTo>
                    <a:cubicBezTo>
                      <a:pt x="41" y="42"/>
                      <a:pt x="41" y="21"/>
                      <a:pt x="41" y="21"/>
                    </a:cubicBezTo>
                    <a:cubicBezTo>
                      <a:pt x="41" y="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7"/>
              <p:cNvSpPr/>
              <p:nvPr/>
            </p:nvSpPr>
            <p:spPr>
              <a:xfrm rot="10800000" flipH="1">
                <a:off x="9394902" y="4726019"/>
                <a:ext cx="57228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45" extrusionOk="0">
                    <a:moveTo>
                      <a:pt x="677" y="0"/>
                    </a:moveTo>
                    <a:cubicBezTo>
                      <a:pt x="669" y="0"/>
                      <a:pt x="660" y="1"/>
                      <a:pt x="652" y="1"/>
                    </a:cubicBezTo>
                    <a:cubicBezTo>
                      <a:pt x="286" y="21"/>
                      <a:pt x="1" y="326"/>
                      <a:pt x="21" y="713"/>
                    </a:cubicBezTo>
                    <a:cubicBezTo>
                      <a:pt x="34" y="1098"/>
                      <a:pt x="351" y="1345"/>
                      <a:pt x="683" y="1345"/>
                    </a:cubicBezTo>
                    <a:cubicBezTo>
                      <a:pt x="859" y="1345"/>
                      <a:pt x="1040" y="1275"/>
                      <a:pt x="1181" y="1120"/>
                    </a:cubicBezTo>
                    <a:cubicBezTo>
                      <a:pt x="1562" y="679"/>
                      <a:pt x="1251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7"/>
              <p:cNvSpPr/>
              <p:nvPr/>
            </p:nvSpPr>
            <p:spPr>
              <a:xfrm rot="10800000" flipH="1">
                <a:off x="7135943" y="4757528"/>
                <a:ext cx="19088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90" extrusionOk="0">
                    <a:moveTo>
                      <a:pt x="270" y="1"/>
                    </a:moveTo>
                    <a:cubicBezTo>
                      <a:pt x="136" y="1"/>
                      <a:pt x="1" y="92"/>
                      <a:pt x="22" y="270"/>
                    </a:cubicBezTo>
                    <a:cubicBezTo>
                      <a:pt x="41" y="418"/>
                      <a:pt x="151" y="489"/>
                      <a:pt x="262" y="489"/>
                    </a:cubicBezTo>
                    <a:cubicBezTo>
                      <a:pt x="381" y="489"/>
                      <a:pt x="500" y="408"/>
                      <a:pt x="510" y="250"/>
                    </a:cubicBezTo>
                    <a:cubicBezTo>
                      <a:pt x="520" y="82"/>
                      <a:pt x="396" y="1"/>
                      <a:pt x="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7"/>
              <p:cNvSpPr/>
              <p:nvPr/>
            </p:nvSpPr>
            <p:spPr>
              <a:xfrm rot="10800000" flipH="1">
                <a:off x="8433424" y="4749834"/>
                <a:ext cx="40045" cy="3385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924" extrusionOk="0">
                    <a:moveTo>
                      <a:pt x="471" y="0"/>
                    </a:moveTo>
                    <a:cubicBezTo>
                      <a:pt x="228" y="0"/>
                      <a:pt x="0" y="194"/>
                      <a:pt x="14" y="474"/>
                    </a:cubicBezTo>
                    <a:cubicBezTo>
                      <a:pt x="14" y="726"/>
                      <a:pt x="218" y="923"/>
                      <a:pt x="466" y="923"/>
                    </a:cubicBezTo>
                    <a:cubicBezTo>
                      <a:pt x="478" y="923"/>
                      <a:pt x="491" y="923"/>
                      <a:pt x="503" y="922"/>
                    </a:cubicBezTo>
                    <a:cubicBezTo>
                      <a:pt x="910" y="901"/>
                      <a:pt x="1093" y="393"/>
                      <a:pt x="788" y="128"/>
                    </a:cubicBezTo>
                    <a:cubicBezTo>
                      <a:pt x="693" y="40"/>
                      <a:pt x="580" y="0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7"/>
              <p:cNvSpPr/>
              <p:nvPr/>
            </p:nvSpPr>
            <p:spPr>
              <a:xfrm rot="10800000" flipH="1">
                <a:off x="8824602" y="4741260"/>
                <a:ext cx="50523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173" extrusionOk="0">
                    <a:moveTo>
                      <a:pt x="595" y="0"/>
                    </a:moveTo>
                    <a:cubicBezTo>
                      <a:pt x="587" y="0"/>
                      <a:pt x="578" y="0"/>
                      <a:pt x="570" y="1"/>
                    </a:cubicBezTo>
                    <a:cubicBezTo>
                      <a:pt x="244" y="21"/>
                      <a:pt x="0" y="286"/>
                      <a:pt x="20" y="611"/>
                    </a:cubicBezTo>
                    <a:cubicBezTo>
                      <a:pt x="34" y="957"/>
                      <a:pt x="316" y="1172"/>
                      <a:pt x="607" y="1172"/>
                    </a:cubicBezTo>
                    <a:cubicBezTo>
                      <a:pt x="761" y="1172"/>
                      <a:pt x="918" y="1111"/>
                      <a:pt x="1038" y="977"/>
                    </a:cubicBezTo>
                    <a:cubicBezTo>
                      <a:pt x="1378" y="597"/>
                      <a:pt x="1108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7"/>
              <p:cNvSpPr/>
              <p:nvPr/>
            </p:nvSpPr>
            <p:spPr>
              <a:xfrm rot="10800000" flipH="1">
                <a:off x="5882025" y="4777275"/>
                <a:ext cx="7474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4" extrusionOk="0">
                    <a:moveTo>
                      <a:pt x="126" y="1"/>
                    </a:moveTo>
                    <a:cubicBezTo>
                      <a:pt x="118" y="1"/>
                      <a:pt x="110" y="2"/>
                      <a:pt x="102" y="5"/>
                    </a:cubicBezTo>
                    <a:cubicBezTo>
                      <a:pt x="41" y="5"/>
                      <a:pt x="0" y="45"/>
                      <a:pt x="0" y="106"/>
                    </a:cubicBezTo>
                    <a:cubicBezTo>
                      <a:pt x="0" y="157"/>
                      <a:pt x="41" y="193"/>
                      <a:pt x="90" y="193"/>
                    </a:cubicBezTo>
                    <a:cubicBezTo>
                      <a:pt x="101" y="193"/>
                      <a:pt x="111" y="191"/>
                      <a:pt x="122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3" y="1"/>
                      <a:pt x="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7"/>
              <p:cNvSpPr/>
              <p:nvPr/>
            </p:nvSpPr>
            <p:spPr>
              <a:xfrm rot="10800000" flipH="1">
                <a:off x="6746523" y="4769948"/>
                <a:ext cx="18209" cy="1502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10" extrusionOk="0">
                    <a:moveTo>
                      <a:pt x="273" y="0"/>
                    </a:moveTo>
                    <a:cubicBezTo>
                      <a:pt x="1" y="0"/>
                      <a:pt x="7" y="410"/>
                      <a:pt x="258" y="410"/>
                    </a:cubicBezTo>
                    <a:cubicBezTo>
                      <a:pt x="269" y="410"/>
                      <a:pt x="281" y="409"/>
                      <a:pt x="293" y="407"/>
                    </a:cubicBezTo>
                    <a:cubicBezTo>
                      <a:pt x="415" y="407"/>
                      <a:pt x="497" y="306"/>
                      <a:pt x="497" y="204"/>
                    </a:cubicBezTo>
                    <a:cubicBezTo>
                      <a:pt x="476" y="82"/>
                      <a:pt x="395" y="0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7"/>
              <p:cNvSpPr/>
              <p:nvPr/>
            </p:nvSpPr>
            <p:spPr>
              <a:xfrm rot="10800000" flipH="1">
                <a:off x="8083792" y="4758077"/>
                <a:ext cx="38323" cy="2839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75" extrusionOk="0">
                    <a:moveTo>
                      <a:pt x="522" y="0"/>
                    </a:moveTo>
                    <a:cubicBezTo>
                      <a:pt x="515" y="0"/>
                      <a:pt x="509" y="0"/>
                      <a:pt x="502" y="1"/>
                    </a:cubicBezTo>
                    <a:cubicBezTo>
                      <a:pt x="0" y="41"/>
                      <a:pt x="33" y="774"/>
                      <a:pt x="523" y="774"/>
                    </a:cubicBezTo>
                    <a:cubicBezTo>
                      <a:pt x="529" y="774"/>
                      <a:pt x="536" y="774"/>
                      <a:pt x="543" y="774"/>
                    </a:cubicBezTo>
                    <a:cubicBezTo>
                      <a:pt x="1045" y="754"/>
                      <a:pt x="1012" y="0"/>
                      <a:pt x="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7"/>
              <p:cNvSpPr/>
              <p:nvPr/>
            </p:nvSpPr>
            <p:spPr>
              <a:xfrm rot="10800000" flipH="1">
                <a:off x="6364358" y="4775993"/>
                <a:ext cx="11211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9" extrusionOk="0">
                    <a:moveTo>
                      <a:pt x="169" y="0"/>
                    </a:moveTo>
                    <a:cubicBezTo>
                      <a:pt x="160" y="0"/>
                      <a:pt x="152" y="1"/>
                      <a:pt x="143" y="3"/>
                    </a:cubicBezTo>
                    <a:cubicBezTo>
                      <a:pt x="62" y="3"/>
                      <a:pt x="1" y="64"/>
                      <a:pt x="1" y="166"/>
                    </a:cubicBezTo>
                    <a:cubicBezTo>
                      <a:pt x="1" y="247"/>
                      <a:pt x="82" y="309"/>
                      <a:pt x="163" y="309"/>
                    </a:cubicBezTo>
                    <a:cubicBezTo>
                      <a:pt x="245" y="309"/>
                      <a:pt x="306" y="227"/>
                      <a:pt x="306" y="146"/>
                    </a:cubicBezTo>
                    <a:cubicBezTo>
                      <a:pt x="306" y="73"/>
                      <a:pt x="241" y="0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7"/>
              <p:cNvSpPr/>
              <p:nvPr/>
            </p:nvSpPr>
            <p:spPr>
              <a:xfrm rot="10800000" flipH="1">
                <a:off x="5214783" y="478793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7"/>
              <p:cNvSpPr/>
              <p:nvPr/>
            </p:nvSpPr>
            <p:spPr>
              <a:xfrm rot="10800000" flipH="1">
                <a:off x="8502705" y="4753607"/>
                <a:ext cx="41584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642" y="0"/>
                    </a:moveTo>
                    <a:cubicBezTo>
                      <a:pt x="515" y="0"/>
                      <a:pt x="384" y="50"/>
                      <a:pt x="280" y="161"/>
                    </a:cubicBezTo>
                    <a:cubicBezTo>
                      <a:pt x="1" y="480"/>
                      <a:pt x="230" y="976"/>
                      <a:pt x="642" y="976"/>
                    </a:cubicBezTo>
                    <a:cubicBezTo>
                      <a:pt x="650" y="976"/>
                      <a:pt x="659" y="975"/>
                      <a:pt x="667" y="975"/>
                    </a:cubicBezTo>
                    <a:cubicBezTo>
                      <a:pt x="931" y="975"/>
                      <a:pt x="1135" y="751"/>
                      <a:pt x="1135" y="466"/>
                    </a:cubicBezTo>
                    <a:cubicBezTo>
                      <a:pt x="1122" y="185"/>
                      <a:pt x="887" y="0"/>
                      <a:pt x="6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7"/>
              <p:cNvSpPr/>
              <p:nvPr/>
            </p:nvSpPr>
            <p:spPr>
              <a:xfrm rot="10800000" flipH="1">
                <a:off x="8653872" y="4749944"/>
                <a:ext cx="46603" cy="3956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80" extrusionOk="0">
                    <a:moveTo>
                      <a:pt x="577" y="0"/>
                    </a:moveTo>
                    <a:cubicBezTo>
                      <a:pt x="561" y="0"/>
                      <a:pt x="545" y="1"/>
                      <a:pt x="529" y="2"/>
                    </a:cubicBezTo>
                    <a:cubicBezTo>
                      <a:pt x="224" y="2"/>
                      <a:pt x="0" y="267"/>
                      <a:pt x="21" y="552"/>
                    </a:cubicBezTo>
                    <a:cubicBezTo>
                      <a:pt x="34" y="873"/>
                      <a:pt x="293" y="1079"/>
                      <a:pt x="562" y="1079"/>
                    </a:cubicBezTo>
                    <a:cubicBezTo>
                      <a:pt x="702" y="1079"/>
                      <a:pt x="845" y="1023"/>
                      <a:pt x="957" y="898"/>
                    </a:cubicBezTo>
                    <a:cubicBezTo>
                      <a:pt x="1271" y="544"/>
                      <a:pt x="1016" y="0"/>
                      <a:pt x="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7"/>
              <p:cNvSpPr/>
              <p:nvPr/>
            </p:nvSpPr>
            <p:spPr>
              <a:xfrm rot="10800000" flipH="1">
                <a:off x="7228416" y="4771523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337" y="0"/>
                    </a:moveTo>
                    <a:cubicBezTo>
                      <a:pt x="277" y="0"/>
                      <a:pt x="215" y="21"/>
                      <a:pt x="163" y="66"/>
                    </a:cubicBezTo>
                    <a:cubicBezTo>
                      <a:pt x="1" y="229"/>
                      <a:pt x="102" y="514"/>
                      <a:pt x="347" y="514"/>
                    </a:cubicBezTo>
                    <a:cubicBezTo>
                      <a:pt x="469" y="514"/>
                      <a:pt x="591" y="392"/>
                      <a:pt x="591" y="249"/>
                    </a:cubicBezTo>
                    <a:cubicBezTo>
                      <a:pt x="591" y="96"/>
                      <a:pt x="467" y="0"/>
                      <a:pt x="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7"/>
              <p:cNvSpPr/>
              <p:nvPr/>
            </p:nvSpPr>
            <p:spPr>
              <a:xfrm rot="10800000" flipH="1">
                <a:off x="8264195" y="4764818"/>
                <a:ext cx="36308" cy="3125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53" extrusionOk="0">
                    <a:moveTo>
                      <a:pt x="425" y="1"/>
                    </a:moveTo>
                    <a:cubicBezTo>
                      <a:pt x="208" y="1"/>
                      <a:pt x="0" y="180"/>
                      <a:pt x="14" y="446"/>
                    </a:cubicBezTo>
                    <a:cubicBezTo>
                      <a:pt x="14" y="670"/>
                      <a:pt x="218" y="853"/>
                      <a:pt x="442" y="853"/>
                    </a:cubicBezTo>
                    <a:cubicBezTo>
                      <a:pt x="828" y="832"/>
                      <a:pt x="991" y="364"/>
                      <a:pt x="706" y="120"/>
                    </a:cubicBezTo>
                    <a:cubicBezTo>
                      <a:pt x="623" y="38"/>
                      <a:pt x="523" y="1"/>
                      <a:pt x="4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7"/>
              <p:cNvSpPr/>
              <p:nvPr/>
            </p:nvSpPr>
            <p:spPr>
              <a:xfrm rot="10800000" flipH="1">
                <a:off x="9488108" y="4746903"/>
                <a:ext cx="58730" cy="5001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365" extrusionOk="0">
                    <a:moveTo>
                      <a:pt x="697" y="0"/>
                    </a:moveTo>
                    <a:cubicBezTo>
                      <a:pt x="689" y="0"/>
                      <a:pt x="680" y="0"/>
                      <a:pt x="672" y="1"/>
                    </a:cubicBezTo>
                    <a:cubicBezTo>
                      <a:pt x="285" y="21"/>
                      <a:pt x="0" y="326"/>
                      <a:pt x="21" y="713"/>
                    </a:cubicBezTo>
                    <a:cubicBezTo>
                      <a:pt x="34" y="1113"/>
                      <a:pt x="362" y="1364"/>
                      <a:pt x="701" y="1364"/>
                    </a:cubicBezTo>
                    <a:cubicBezTo>
                      <a:pt x="879" y="1364"/>
                      <a:pt x="1061" y="1295"/>
                      <a:pt x="1201" y="1140"/>
                    </a:cubicBezTo>
                    <a:cubicBezTo>
                      <a:pt x="1602" y="699"/>
                      <a:pt x="129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7"/>
              <p:cNvSpPr/>
              <p:nvPr/>
            </p:nvSpPr>
            <p:spPr>
              <a:xfrm rot="10800000" flipH="1">
                <a:off x="5976696" y="4792480"/>
                <a:ext cx="9086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82" extrusionOk="0">
                    <a:moveTo>
                      <a:pt x="122" y="1"/>
                    </a:moveTo>
                    <a:cubicBezTo>
                      <a:pt x="61" y="1"/>
                      <a:pt x="0" y="62"/>
                      <a:pt x="0" y="123"/>
                    </a:cubicBezTo>
                    <a:cubicBezTo>
                      <a:pt x="5" y="165"/>
                      <a:pt x="23" y="181"/>
                      <a:pt x="45" y="181"/>
                    </a:cubicBezTo>
                    <a:cubicBezTo>
                      <a:pt x="120" y="181"/>
                      <a:pt x="248" y="1"/>
                      <a:pt x="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7"/>
              <p:cNvSpPr/>
              <p:nvPr/>
            </p:nvSpPr>
            <p:spPr>
              <a:xfrm rot="10800000" flipH="1">
                <a:off x="7994067" y="4773025"/>
                <a:ext cx="2762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35" extrusionOk="0">
                    <a:moveTo>
                      <a:pt x="401" y="1"/>
                    </a:moveTo>
                    <a:cubicBezTo>
                      <a:pt x="390" y="1"/>
                      <a:pt x="379" y="1"/>
                      <a:pt x="367" y="2"/>
                    </a:cubicBezTo>
                    <a:cubicBezTo>
                      <a:pt x="163" y="2"/>
                      <a:pt x="1" y="165"/>
                      <a:pt x="21" y="369"/>
                    </a:cubicBezTo>
                    <a:cubicBezTo>
                      <a:pt x="21" y="572"/>
                      <a:pt x="204" y="735"/>
                      <a:pt x="408" y="735"/>
                    </a:cubicBezTo>
                    <a:cubicBezTo>
                      <a:pt x="591" y="715"/>
                      <a:pt x="754" y="552"/>
                      <a:pt x="754" y="348"/>
                    </a:cubicBezTo>
                    <a:cubicBezTo>
                      <a:pt x="734" y="156"/>
                      <a:pt x="588" y="1"/>
                      <a:pt x="4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7"/>
              <p:cNvSpPr/>
              <p:nvPr/>
            </p:nvSpPr>
            <p:spPr>
              <a:xfrm rot="10800000" flipH="1">
                <a:off x="7326092" y="4782771"/>
                <a:ext cx="22935" cy="1938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29" extrusionOk="0">
                    <a:moveTo>
                      <a:pt x="289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22" y="1"/>
                      <a:pt x="0" y="123"/>
                      <a:pt x="21" y="286"/>
                    </a:cubicBezTo>
                    <a:cubicBezTo>
                      <a:pt x="21" y="434"/>
                      <a:pt x="145" y="529"/>
                      <a:pt x="277" y="529"/>
                    </a:cubicBezTo>
                    <a:cubicBezTo>
                      <a:pt x="344" y="529"/>
                      <a:pt x="413" y="504"/>
                      <a:pt x="468" y="449"/>
                    </a:cubicBezTo>
                    <a:cubicBezTo>
                      <a:pt x="626" y="272"/>
                      <a:pt x="517" y="0"/>
                      <a:pt x="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7"/>
              <p:cNvSpPr/>
              <p:nvPr/>
            </p:nvSpPr>
            <p:spPr>
              <a:xfrm rot="10800000" flipH="1">
                <a:off x="6840938" y="4790098"/>
                <a:ext cx="17733" cy="1542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21" extrusionOk="0">
                    <a:moveTo>
                      <a:pt x="276" y="0"/>
                    </a:moveTo>
                    <a:cubicBezTo>
                      <a:pt x="219" y="0"/>
                      <a:pt x="160" y="23"/>
                      <a:pt x="117" y="73"/>
                    </a:cubicBezTo>
                    <a:cubicBezTo>
                      <a:pt x="1" y="209"/>
                      <a:pt x="89" y="420"/>
                      <a:pt x="257" y="420"/>
                    </a:cubicBezTo>
                    <a:cubicBezTo>
                      <a:pt x="265" y="420"/>
                      <a:pt x="272" y="420"/>
                      <a:pt x="280" y="419"/>
                    </a:cubicBezTo>
                    <a:cubicBezTo>
                      <a:pt x="402" y="419"/>
                      <a:pt x="484" y="317"/>
                      <a:pt x="484" y="195"/>
                    </a:cubicBezTo>
                    <a:cubicBezTo>
                      <a:pt x="484" y="76"/>
                      <a:pt x="381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7"/>
              <p:cNvSpPr/>
              <p:nvPr/>
            </p:nvSpPr>
            <p:spPr>
              <a:xfrm rot="10800000" flipH="1">
                <a:off x="8731397" y="4763609"/>
                <a:ext cx="49058" cy="4224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3" extrusionOk="0">
                    <a:moveTo>
                      <a:pt x="595" y="0"/>
                    </a:moveTo>
                    <a:cubicBezTo>
                      <a:pt x="587" y="0"/>
                      <a:pt x="579" y="0"/>
                      <a:pt x="570" y="1"/>
                    </a:cubicBezTo>
                    <a:cubicBezTo>
                      <a:pt x="245" y="21"/>
                      <a:pt x="0" y="285"/>
                      <a:pt x="21" y="611"/>
                    </a:cubicBezTo>
                    <a:cubicBezTo>
                      <a:pt x="34" y="942"/>
                      <a:pt x="306" y="1153"/>
                      <a:pt x="589" y="1153"/>
                    </a:cubicBezTo>
                    <a:cubicBezTo>
                      <a:pt x="742" y="1153"/>
                      <a:pt x="897" y="1092"/>
                      <a:pt x="1018" y="957"/>
                    </a:cubicBezTo>
                    <a:cubicBezTo>
                      <a:pt x="1338" y="597"/>
                      <a:pt x="1087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7"/>
              <p:cNvSpPr/>
              <p:nvPr/>
            </p:nvSpPr>
            <p:spPr>
              <a:xfrm rot="10800000" flipH="1">
                <a:off x="6455329" y="4796730"/>
                <a:ext cx="14948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33" extrusionOk="0">
                    <a:moveTo>
                      <a:pt x="255" y="0"/>
                    </a:moveTo>
                    <a:cubicBezTo>
                      <a:pt x="245" y="0"/>
                      <a:pt x="235" y="1"/>
                      <a:pt x="224" y="3"/>
                    </a:cubicBezTo>
                    <a:cubicBezTo>
                      <a:pt x="82" y="3"/>
                      <a:pt x="0" y="186"/>
                      <a:pt x="122" y="288"/>
                    </a:cubicBezTo>
                    <a:cubicBezTo>
                      <a:pt x="153" y="319"/>
                      <a:pt x="191" y="333"/>
                      <a:pt x="230" y="333"/>
                    </a:cubicBezTo>
                    <a:cubicBezTo>
                      <a:pt x="318" y="333"/>
                      <a:pt x="407" y="259"/>
                      <a:pt x="407" y="146"/>
                    </a:cubicBezTo>
                    <a:cubicBezTo>
                      <a:pt x="389" y="73"/>
                      <a:pt x="338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7"/>
              <p:cNvSpPr/>
              <p:nvPr/>
            </p:nvSpPr>
            <p:spPr>
              <a:xfrm rot="10800000" flipH="1">
                <a:off x="7899396" y="4784200"/>
                <a:ext cx="29860" cy="2604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11" extrusionOk="0">
                    <a:moveTo>
                      <a:pt x="358" y="1"/>
                    </a:moveTo>
                    <a:cubicBezTo>
                      <a:pt x="176" y="1"/>
                      <a:pt x="0" y="154"/>
                      <a:pt x="0" y="365"/>
                    </a:cubicBezTo>
                    <a:cubicBezTo>
                      <a:pt x="21" y="548"/>
                      <a:pt x="184" y="711"/>
                      <a:pt x="367" y="711"/>
                    </a:cubicBezTo>
                    <a:cubicBezTo>
                      <a:pt x="692" y="690"/>
                      <a:pt x="814" y="304"/>
                      <a:pt x="591" y="100"/>
                    </a:cubicBezTo>
                    <a:cubicBezTo>
                      <a:pt x="522" y="31"/>
                      <a:pt x="439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7"/>
              <p:cNvSpPr/>
              <p:nvPr/>
            </p:nvSpPr>
            <p:spPr>
              <a:xfrm rot="10800000" flipH="1">
                <a:off x="7421496" y="4791564"/>
                <a:ext cx="24657" cy="20554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1" extrusionOk="0">
                    <a:moveTo>
                      <a:pt x="290" y="0"/>
                    </a:moveTo>
                    <a:cubicBezTo>
                      <a:pt x="142" y="0"/>
                      <a:pt x="1" y="122"/>
                      <a:pt x="1" y="294"/>
                    </a:cubicBezTo>
                    <a:cubicBezTo>
                      <a:pt x="20" y="445"/>
                      <a:pt x="126" y="560"/>
                      <a:pt x="271" y="560"/>
                    </a:cubicBezTo>
                    <a:cubicBezTo>
                      <a:pt x="283" y="560"/>
                      <a:pt x="294" y="560"/>
                      <a:pt x="306" y="558"/>
                    </a:cubicBezTo>
                    <a:cubicBezTo>
                      <a:pt x="550" y="558"/>
                      <a:pt x="672" y="233"/>
                      <a:pt x="469" y="70"/>
                    </a:cubicBezTo>
                    <a:cubicBezTo>
                      <a:pt x="415" y="22"/>
                      <a:pt x="352" y="0"/>
                      <a:pt x="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7"/>
              <p:cNvSpPr/>
              <p:nvPr/>
            </p:nvSpPr>
            <p:spPr>
              <a:xfrm rot="10800000" flipH="1">
                <a:off x="8337250" y="4780426"/>
                <a:ext cx="38579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4" extrusionOk="0">
                    <a:moveTo>
                      <a:pt x="595" y="1"/>
                    </a:moveTo>
                    <a:cubicBezTo>
                      <a:pt x="482" y="1"/>
                      <a:pt x="368" y="44"/>
                      <a:pt x="279" y="140"/>
                    </a:cubicBezTo>
                    <a:cubicBezTo>
                      <a:pt x="0" y="438"/>
                      <a:pt x="209" y="893"/>
                      <a:pt x="599" y="893"/>
                    </a:cubicBezTo>
                    <a:cubicBezTo>
                      <a:pt x="608" y="893"/>
                      <a:pt x="616" y="893"/>
                      <a:pt x="625" y="892"/>
                    </a:cubicBezTo>
                    <a:cubicBezTo>
                      <a:pt x="869" y="892"/>
                      <a:pt x="1052" y="669"/>
                      <a:pt x="1052" y="424"/>
                    </a:cubicBezTo>
                    <a:cubicBezTo>
                      <a:pt x="1039" y="168"/>
                      <a:pt x="819" y="1"/>
                      <a:pt x="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7"/>
              <p:cNvSpPr/>
              <p:nvPr/>
            </p:nvSpPr>
            <p:spPr>
              <a:xfrm rot="10800000" flipH="1">
                <a:off x="6069133" y="4806549"/>
                <a:ext cx="12713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66" extrusionOk="0">
                    <a:moveTo>
                      <a:pt x="184" y="1"/>
                    </a:moveTo>
                    <a:cubicBezTo>
                      <a:pt x="1" y="1"/>
                      <a:pt x="1" y="265"/>
                      <a:pt x="184" y="265"/>
                    </a:cubicBezTo>
                    <a:cubicBezTo>
                      <a:pt x="347" y="265"/>
                      <a:pt x="347" y="1"/>
                      <a:pt x="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7"/>
              <p:cNvSpPr/>
              <p:nvPr/>
            </p:nvSpPr>
            <p:spPr>
              <a:xfrm rot="10800000" flipH="1">
                <a:off x="7800438" y="4793103"/>
                <a:ext cx="28907" cy="24401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66" extrusionOk="0">
                    <a:moveTo>
                      <a:pt x="451" y="0"/>
                    </a:moveTo>
                    <a:cubicBezTo>
                      <a:pt x="362" y="0"/>
                      <a:pt x="270" y="36"/>
                      <a:pt x="199" y="115"/>
                    </a:cubicBezTo>
                    <a:cubicBezTo>
                      <a:pt x="1" y="333"/>
                      <a:pt x="149" y="665"/>
                      <a:pt x="437" y="665"/>
                    </a:cubicBezTo>
                    <a:cubicBezTo>
                      <a:pt x="446" y="665"/>
                      <a:pt x="454" y="665"/>
                      <a:pt x="463" y="664"/>
                    </a:cubicBezTo>
                    <a:cubicBezTo>
                      <a:pt x="646" y="664"/>
                      <a:pt x="789" y="502"/>
                      <a:pt x="768" y="319"/>
                    </a:cubicBezTo>
                    <a:cubicBezTo>
                      <a:pt x="768" y="121"/>
                      <a:pt x="61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7"/>
              <p:cNvSpPr/>
              <p:nvPr/>
            </p:nvSpPr>
            <p:spPr>
              <a:xfrm rot="10800000" flipH="1">
                <a:off x="7516937" y="4796876"/>
                <a:ext cx="25207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92" extrusionOk="0">
                    <a:moveTo>
                      <a:pt x="309" y="1"/>
                    </a:moveTo>
                    <a:cubicBezTo>
                      <a:pt x="301" y="1"/>
                      <a:pt x="293" y="1"/>
                      <a:pt x="285" y="2"/>
                    </a:cubicBezTo>
                    <a:cubicBezTo>
                      <a:pt x="123" y="2"/>
                      <a:pt x="1" y="144"/>
                      <a:pt x="21" y="307"/>
                    </a:cubicBezTo>
                    <a:cubicBezTo>
                      <a:pt x="21" y="480"/>
                      <a:pt x="160" y="592"/>
                      <a:pt x="308" y="592"/>
                    </a:cubicBezTo>
                    <a:cubicBezTo>
                      <a:pt x="386" y="592"/>
                      <a:pt x="466" y="560"/>
                      <a:pt x="530" y="490"/>
                    </a:cubicBezTo>
                    <a:cubicBezTo>
                      <a:pt x="688" y="312"/>
                      <a:pt x="558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7"/>
              <p:cNvSpPr/>
              <p:nvPr/>
            </p:nvSpPr>
            <p:spPr>
              <a:xfrm rot="10800000" flipH="1">
                <a:off x="8170989" y="4788596"/>
                <a:ext cx="35612" cy="30116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2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45"/>
                      <a:pt x="198" y="821"/>
                      <a:pt x="408" y="821"/>
                    </a:cubicBezTo>
                    <a:cubicBezTo>
                      <a:pt x="419" y="821"/>
                      <a:pt x="431" y="821"/>
                      <a:pt x="442" y="820"/>
                    </a:cubicBezTo>
                    <a:cubicBezTo>
                      <a:pt x="808" y="799"/>
                      <a:pt x="971" y="352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7"/>
              <p:cNvSpPr/>
              <p:nvPr/>
            </p:nvSpPr>
            <p:spPr>
              <a:xfrm rot="10800000" flipH="1">
                <a:off x="7609593" y="4799074"/>
                <a:ext cx="25903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12" extrusionOk="0">
                    <a:moveTo>
                      <a:pt x="398" y="1"/>
                    </a:moveTo>
                    <a:cubicBezTo>
                      <a:pt x="320" y="1"/>
                      <a:pt x="241" y="32"/>
                      <a:pt x="178" y="102"/>
                    </a:cubicBezTo>
                    <a:cubicBezTo>
                      <a:pt x="0" y="299"/>
                      <a:pt x="129" y="612"/>
                      <a:pt x="397" y="612"/>
                    </a:cubicBezTo>
                    <a:cubicBezTo>
                      <a:pt x="405" y="612"/>
                      <a:pt x="414" y="611"/>
                      <a:pt x="422" y="611"/>
                    </a:cubicBezTo>
                    <a:cubicBezTo>
                      <a:pt x="585" y="611"/>
                      <a:pt x="707" y="468"/>
                      <a:pt x="707" y="305"/>
                    </a:cubicBezTo>
                    <a:cubicBezTo>
                      <a:pt x="694" y="118"/>
                      <a:pt x="548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7"/>
              <p:cNvSpPr/>
              <p:nvPr/>
            </p:nvSpPr>
            <p:spPr>
              <a:xfrm rot="10800000" flipH="1">
                <a:off x="7704997" y="4797572"/>
                <a:ext cx="27441" cy="2392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53" extrusionOk="0">
                    <a:moveTo>
                      <a:pt x="418" y="1"/>
                    </a:moveTo>
                    <a:cubicBezTo>
                      <a:pt x="334" y="1"/>
                      <a:pt x="248" y="32"/>
                      <a:pt x="179" y="102"/>
                    </a:cubicBezTo>
                    <a:cubicBezTo>
                      <a:pt x="1" y="319"/>
                      <a:pt x="149" y="652"/>
                      <a:pt x="419" y="652"/>
                    </a:cubicBezTo>
                    <a:cubicBezTo>
                      <a:pt x="427" y="652"/>
                      <a:pt x="435" y="652"/>
                      <a:pt x="443" y="651"/>
                    </a:cubicBezTo>
                    <a:cubicBezTo>
                      <a:pt x="606" y="651"/>
                      <a:pt x="748" y="489"/>
                      <a:pt x="748" y="305"/>
                    </a:cubicBezTo>
                    <a:cubicBezTo>
                      <a:pt x="735" y="118"/>
                      <a:pt x="58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7"/>
              <p:cNvSpPr/>
              <p:nvPr/>
            </p:nvSpPr>
            <p:spPr>
              <a:xfrm rot="10800000" flipH="1">
                <a:off x="8563633" y="4716457"/>
                <a:ext cx="77195" cy="106102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896" extrusionOk="0">
                    <a:moveTo>
                      <a:pt x="549" y="1"/>
                    </a:moveTo>
                    <a:cubicBezTo>
                      <a:pt x="274" y="1"/>
                      <a:pt x="0" y="189"/>
                      <a:pt x="21" y="558"/>
                    </a:cubicBezTo>
                    <a:lnTo>
                      <a:pt x="21" y="538"/>
                    </a:lnTo>
                    <a:cubicBezTo>
                      <a:pt x="21" y="830"/>
                      <a:pt x="264" y="1048"/>
                      <a:pt x="535" y="1048"/>
                    </a:cubicBezTo>
                    <a:cubicBezTo>
                      <a:pt x="547" y="1048"/>
                      <a:pt x="559" y="1048"/>
                      <a:pt x="571" y="1047"/>
                    </a:cubicBezTo>
                    <a:cubicBezTo>
                      <a:pt x="611" y="1047"/>
                      <a:pt x="652" y="1047"/>
                      <a:pt x="713" y="1026"/>
                    </a:cubicBezTo>
                    <a:lnTo>
                      <a:pt x="713" y="1026"/>
                    </a:lnTo>
                    <a:cubicBezTo>
                      <a:pt x="238" y="1284"/>
                      <a:pt x="437" y="1984"/>
                      <a:pt x="954" y="1984"/>
                    </a:cubicBezTo>
                    <a:cubicBezTo>
                      <a:pt x="969" y="1984"/>
                      <a:pt x="983" y="1984"/>
                      <a:pt x="998" y="1983"/>
                    </a:cubicBezTo>
                    <a:cubicBezTo>
                      <a:pt x="1064" y="1983"/>
                      <a:pt x="1117" y="1969"/>
                      <a:pt x="1167" y="1943"/>
                    </a:cubicBezTo>
                    <a:lnTo>
                      <a:pt x="1167" y="1943"/>
                    </a:lnTo>
                    <a:cubicBezTo>
                      <a:pt x="1006" y="2047"/>
                      <a:pt x="917" y="2220"/>
                      <a:pt x="917" y="2410"/>
                    </a:cubicBezTo>
                    <a:cubicBezTo>
                      <a:pt x="930" y="2706"/>
                      <a:pt x="1175" y="2895"/>
                      <a:pt x="1434" y="2895"/>
                    </a:cubicBezTo>
                    <a:cubicBezTo>
                      <a:pt x="1566" y="2895"/>
                      <a:pt x="1702" y="2846"/>
                      <a:pt x="1812" y="2736"/>
                    </a:cubicBezTo>
                    <a:cubicBezTo>
                      <a:pt x="2107" y="2402"/>
                      <a:pt x="1871" y="1879"/>
                      <a:pt x="1452" y="1879"/>
                    </a:cubicBezTo>
                    <a:cubicBezTo>
                      <a:pt x="1436" y="1879"/>
                      <a:pt x="1421" y="1880"/>
                      <a:pt x="1405" y="1881"/>
                    </a:cubicBezTo>
                    <a:cubicBezTo>
                      <a:pt x="1324" y="1881"/>
                      <a:pt x="1263" y="1901"/>
                      <a:pt x="1202" y="1922"/>
                    </a:cubicBezTo>
                    <a:cubicBezTo>
                      <a:pt x="1745" y="1708"/>
                      <a:pt x="1567" y="939"/>
                      <a:pt x="1037" y="939"/>
                    </a:cubicBezTo>
                    <a:cubicBezTo>
                      <a:pt x="1011" y="939"/>
                      <a:pt x="985" y="941"/>
                      <a:pt x="957" y="945"/>
                    </a:cubicBezTo>
                    <a:cubicBezTo>
                      <a:pt x="917" y="963"/>
                      <a:pt x="876" y="972"/>
                      <a:pt x="836" y="972"/>
                    </a:cubicBezTo>
                    <a:cubicBezTo>
                      <a:pt x="655" y="972"/>
                      <a:pt x="500" y="799"/>
                      <a:pt x="550" y="599"/>
                    </a:cubicBezTo>
                    <a:cubicBezTo>
                      <a:pt x="587" y="465"/>
                      <a:pt x="711" y="389"/>
                      <a:pt x="839" y="389"/>
                    </a:cubicBezTo>
                    <a:cubicBezTo>
                      <a:pt x="926" y="389"/>
                      <a:pt x="1014" y="424"/>
                      <a:pt x="1080" y="497"/>
                    </a:cubicBezTo>
                    <a:cubicBezTo>
                      <a:pt x="1060" y="164"/>
                      <a:pt x="804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7"/>
              <p:cNvSpPr/>
              <p:nvPr/>
            </p:nvSpPr>
            <p:spPr>
              <a:xfrm rot="10800000" flipH="1">
                <a:off x="8413053" y="4787167"/>
                <a:ext cx="4103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67" extrusionOk="0">
                    <a:moveTo>
                      <a:pt x="632" y="1"/>
                    </a:moveTo>
                    <a:cubicBezTo>
                      <a:pt x="509" y="1"/>
                      <a:pt x="383" y="48"/>
                      <a:pt x="285" y="152"/>
                    </a:cubicBezTo>
                    <a:cubicBezTo>
                      <a:pt x="1" y="478"/>
                      <a:pt x="224" y="966"/>
                      <a:pt x="652" y="966"/>
                    </a:cubicBezTo>
                    <a:cubicBezTo>
                      <a:pt x="916" y="946"/>
                      <a:pt x="1120" y="722"/>
                      <a:pt x="1099" y="458"/>
                    </a:cubicBezTo>
                    <a:cubicBezTo>
                      <a:pt x="1099" y="176"/>
                      <a:pt x="870" y="1"/>
                      <a:pt x="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7"/>
              <p:cNvSpPr/>
              <p:nvPr/>
            </p:nvSpPr>
            <p:spPr>
              <a:xfrm rot="10800000" flipH="1">
                <a:off x="9004712" y="4777458"/>
                <a:ext cx="54004" cy="45907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253" extrusionOk="0">
                    <a:moveTo>
                      <a:pt x="642" y="1"/>
                    </a:moveTo>
                    <a:cubicBezTo>
                      <a:pt x="313" y="1"/>
                      <a:pt x="1" y="268"/>
                      <a:pt x="29" y="662"/>
                    </a:cubicBezTo>
                    <a:cubicBezTo>
                      <a:pt x="29" y="995"/>
                      <a:pt x="312" y="1253"/>
                      <a:pt x="643" y="1253"/>
                    </a:cubicBezTo>
                    <a:cubicBezTo>
                      <a:pt x="655" y="1253"/>
                      <a:pt x="667" y="1253"/>
                      <a:pt x="680" y="1252"/>
                    </a:cubicBezTo>
                    <a:cubicBezTo>
                      <a:pt x="1229" y="1231"/>
                      <a:pt x="1474" y="540"/>
                      <a:pt x="1067" y="173"/>
                    </a:cubicBezTo>
                    <a:cubicBezTo>
                      <a:pt x="941" y="54"/>
                      <a:pt x="790" y="1"/>
                      <a:pt x="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7"/>
              <p:cNvSpPr/>
              <p:nvPr/>
            </p:nvSpPr>
            <p:spPr>
              <a:xfrm rot="10800000" flipH="1">
                <a:off x="8492080" y="4787277"/>
                <a:ext cx="43818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1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04" y="21"/>
                      <a:pt x="1" y="245"/>
                      <a:pt x="1" y="530"/>
                    </a:cubicBezTo>
                    <a:cubicBezTo>
                      <a:pt x="14" y="826"/>
                      <a:pt x="268" y="1015"/>
                      <a:pt x="527" y="1015"/>
                    </a:cubicBezTo>
                    <a:cubicBezTo>
                      <a:pt x="659" y="1015"/>
                      <a:pt x="793" y="966"/>
                      <a:pt x="896" y="855"/>
                    </a:cubicBezTo>
                    <a:cubicBezTo>
                      <a:pt x="1195" y="516"/>
                      <a:pt x="946" y="0"/>
                      <a:pt x="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7"/>
              <p:cNvSpPr/>
              <p:nvPr/>
            </p:nvSpPr>
            <p:spPr>
              <a:xfrm rot="10800000" flipH="1">
                <a:off x="9100666" y="4777495"/>
                <a:ext cx="54956" cy="47189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288" extrusionOk="0">
                    <a:moveTo>
                      <a:pt x="659" y="0"/>
                    </a:moveTo>
                    <a:cubicBezTo>
                      <a:pt x="324" y="0"/>
                      <a:pt x="0" y="279"/>
                      <a:pt x="14" y="677"/>
                    </a:cubicBezTo>
                    <a:cubicBezTo>
                      <a:pt x="35" y="1023"/>
                      <a:pt x="320" y="1288"/>
                      <a:pt x="686" y="1288"/>
                    </a:cubicBezTo>
                    <a:cubicBezTo>
                      <a:pt x="1256" y="1247"/>
                      <a:pt x="1500" y="555"/>
                      <a:pt x="1072" y="169"/>
                    </a:cubicBezTo>
                    <a:cubicBezTo>
                      <a:pt x="950" y="52"/>
                      <a:pt x="803" y="0"/>
                      <a:pt x="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7"/>
              <p:cNvSpPr/>
              <p:nvPr/>
            </p:nvSpPr>
            <p:spPr>
              <a:xfrm rot="10800000" flipH="1">
                <a:off x="6935426" y="4808783"/>
                <a:ext cx="1868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49" extrusionOk="0">
                    <a:moveTo>
                      <a:pt x="265" y="1"/>
                    </a:moveTo>
                    <a:cubicBezTo>
                      <a:pt x="1" y="41"/>
                      <a:pt x="1" y="448"/>
                      <a:pt x="286" y="448"/>
                    </a:cubicBezTo>
                    <a:cubicBezTo>
                      <a:pt x="408" y="448"/>
                      <a:pt x="509" y="346"/>
                      <a:pt x="509" y="224"/>
                    </a:cubicBezTo>
                    <a:cubicBezTo>
                      <a:pt x="489" y="102"/>
                      <a:pt x="387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7"/>
              <p:cNvSpPr/>
              <p:nvPr/>
            </p:nvSpPr>
            <p:spPr>
              <a:xfrm rot="10800000" flipH="1">
                <a:off x="8909821" y="4783394"/>
                <a:ext cx="52721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234" extrusionOk="0">
                    <a:moveTo>
                      <a:pt x="629" y="0"/>
                    </a:moveTo>
                    <a:cubicBezTo>
                      <a:pt x="305" y="0"/>
                      <a:pt x="0" y="263"/>
                      <a:pt x="14" y="642"/>
                    </a:cubicBezTo>
                    <a:cubicBezTo>
                      <a:pt x="34" y="975"/>
                      <a:pt x="299" y="1233"/>
                      <a:pt x="628" y="1233"/>
                    </a:cubicBezTo>
                    <a:cubicBezTo>
                      <a:pt x="640" y="1233"/>
                      <a:pt x="653" y="1233"/>
                      <a:pt x="665" y="1232"/>
                    </a:cubicBezTo>
                    <a:cubicBezTo>
                      <a:pt x="1194" y="1212"/>
                      <a:pt x="1439" y="540"/>
                      <a:pt x="1052" y="174"/>
                    </a:cubicBezTo>
                    <a:cubicBezTo>
                      <a:pt x="925" y="54"/>
                      <a:pt x="776" y="0"/>
                      <a:pt x="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7"/>
              <p:cNvSpPr/>
              <p:nvPr/>
            </p:nvSpPr>
            <p:spPr>
              <a:xfrm rot="10800000" flipH="1">
                <a:off x="5489857" y="4826699"/>
                <a:ext cx="4506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3" extrusionOk="0">
                    <a:moveTo>
                      <a:pt x="62" y="1"/>
                    </a:moveTo>
                    <a:cubicBezTo>
                      <a:pt x="41" y="1"/>
                      <a:pt x="1" y="21"/>
                      <a:pt x="1" y="62"/>
                    </a:cubicBezTo>
                    <a:cubicBezTo>
                      <a:pt x="11" y="102"/>
                      <a:pt x="41" y="123"/>
                      <a:pt x="69" y="123"/>
                    </a:cubicBezTo>
                    <a:cubicBezTo>
                      <a:pt x="97" y="123"/>
                      <a:pt x="123" y="102"/>
                      <a:pt x="123" y="62"/>
                    </a:cubicBezTo>
                    <a:cubicBezTo>
                      <a:pt x="123" y="21"/>
                      <a:pt x="102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7"/>
              <p:cNvSpPr/>
              <p:nvPr/>
            </p:nvSpPr>
            <p:spPr>
              <a:xfrm rot="10800000" flipH="1">
                <a:off x="6548498" y="4817576"/>
                <a:ext cx="16230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72" extrusionOk="0">
                    <a:moveTo>
                      <a:pt x="245" y="1"/>
                    </a:moveTo>
                    <a:cubicBezTo>
                      <a:pt x="82" y="1"/>
                      <a:pt x="1" y="204"/>
                      <a:pt x="123" y="326"/>
                    </a:cubicBezTo>
                    <a:cubicBezTo>
                      <a:pt x="160" y="357"/>
                      <a:pt x="204" y="371"/>
                      <a:pt x="248" y="371"/>
                    </a:cubicBezTo>
                    <a:cubicBezTo>
                      <a:pt x="348" y="371"/>
                      <a:pt x="442" y="297"/>
                      <a:pt x="428" y="184"/>
                    </a:cubicBezTo>
                    <a:cubicBezTo>
                      <a:pt x="428" y="82"/>
                      <a:pt x="347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7"/>
              <p:cNvSpPr/>
              <p:nvPr/>
            </p:nvSpPr>
            <p:spPr>
              <a:xfrm rot="10800000" flipH="1">
                <a:off x="5394453" y="4828165"/>
                <a:ext cx="3737" cy="37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3" extrusionOk="0">
                    <a:moveTo>
                      <a:pt x="41" y="0"/>
                    </a:moveTo>
                    <a:cubicBezTo>
                      <a:pt x="20" y="21"/>
                      <a:pt x="0" y="41"/>
                      <a:pt x="0" y="61"/>
                    </a:cubicBezTo>
                    <a:cubicBezTo>
                      <a:pt x="0" y="82"/>
                      <a:pt x="20" y="102"/>
                      <a:pt x="61" y="102"/>
                    </a:cubicBezTo>
                    <a:cubicBezTo>
                      <a:pt x="81" y="102"/>
                      <a:pt x="102" y="82"/>
                      <a:pt x="102" y="61"/>
                    </a:cubicBezTo>
                    <a:cubicBezTo>
                      <a:pt x="102" y="21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7"/>
              <p:cNvSpPr/>
              <p:nvPr/>
            </p:nvSpPr>
            <p:spPr>
              <a:xfrm rot="10800000" flipH="1">
                <a:off x="8638924" y="4791454"/>
                <a:ext cx="41803" cy="4088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116" extrusionOk="0">
                    <a:moveTo>
                      <a:pt x="583" y="1"/>
                    </a:moveTo>
                    <a:cubicBezTo>
                      <a:pt x="291" y="1"/>
                      <a:pt x="0" y="205"/>
                      <a:pt x="42" y="601"/>
                    </a:cubicBezTo>
                    <a:cubicBezTo>
                      <a:pt x="72" y="947"/>
                      <a:pt x="332" y="1116"/>
                      <a:pt x="591" y="1116"/>
                    </a:cubicBezTo>
                    <a:cubicBezTo>
                      <a:pt x="866" y="1116"/>
                      <a:pt x="1141" y="927"/>
                      <a:pt x="1141" y="561"/>
                    </a:cubicBezTo>
                    <a:cubicBezTo>
                      <a:pt x="1141" y="184"/>
                      <a:pt x="861" y="1"/>
                      <a:pt x="5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7"/>
              <p:cNvSpPr/>
              <p:nvPr/>
            </p:nvSpPr>
            <p:spPr>
              <a:xfrm rot="10800000" flipH="1">
                <a:off x="9196070" y="4784896"/>
                <a:ext cx="56495" cy="4799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10" extrusionOk="0">
                    <a:moveTo>
                      <a:pt x="682" y="0"/>
                    </a:moveTo>
                    <a:cubicBezTo>
                      <a:pt x="334" y="0"/>
                      <a:pt x="1" y="279"/>
                      <a:pt x="15" y="678"/>
                    </a:cubicBezTo>
                    <a:cubicBezTo>
                      <a:pt x="35" y="1031"/>
                      <a:pt x="320" y="1309"/>
                      <a:pt x="652" y="1309"/>
                    </a:cubicBezTo>
                    <a:cubicBezTo>
                      <a:pt x="663" y="1309"/>
                      <a:pt x="675" y="1309"/>
                      <a:pt x="686" y="1308"/>
                    </a:cubicBezTo>
                    <a:cubicBezTo>
                      <a:pt x="1277" y="1288"/>
                      <a:pt x="1541" y="576"/>
                      <a:pt x="1114" y="169"/>
                    </a:cubicBezTo>
                    <a:cubicBezTo>
                      <a:pt x="985" y="52"/>
                      <a:pt x="832" y="0"/>
                      <a:pt x="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7"/>
              <p:cNvSpPr/>
              <p:nvPr/>
            </p:nvSpPr>
            <p:spPr>
              <a:xfrm rot="10800000" flipH="1">
                <a:off x="5585444" y="4829630"/>
                <a:ext cx="5862" cy="534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46" extrusionOk="0">
                    <a:moveTo>
                      <a:pt x="66" y="0"/>
                    </a:moveTo>
                    <a:cubicBezTo>
                      <a:pt x="0" y="0"/>
                      <a:pt x="0" y="146"/>
                      <a:pt x="66" y="146"/>
                    </a:cubicBezTo>
                    <a:cubicBezTo>
                      <a:pt x="69" y="146"/>
                      <a:pt x="73" y="145"/>
                      <a:pt x="78" y="144"/>
                    </a:cubicBezTo>
                    <a:cubicBezTo>
                      <a:pt x="159" y="144"/>
                      <a:pt x="159" y="22"/>
                      <a:pt x="78" y="2"/>
                    </a:cubicBezTo>
                    <a:cubicBezTo>
                      <a:pt x="73" y="1"/>
                      <a:pt x="69" y="0"/>
                      <a:pt x="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7"/>
              <p:cNvSpPr/>
              <p:nvPr/>
            </p:nvSpPr>
            <p:spPr>
              <a:xfrm rot="10800000" flipH="1">
                <a:off x="6163584" y="4827652"/>
                <a:ext cx="12200" cy="740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02" extrusionOk="0">
                    <a:moveTo>
                      <a:pt x="201" y="0"/>
                    </a:moveTo>
                    <a:cubicBezTo>
                      <a:pt x="191" y="0"/>
                      <a:pt x="180" y="1"/>
                      <a:pt x="170" y="4"/>
                    </a:cubicBezTo>
                    <a:cubicBezTo>
                      <a:pt x="1" y="4"/>
                      <a:pt x="180" y="201"/>
                      <a:pt x="278" y="201"/>
                    </a:cubicBezTo>
                    <a:cubicBezTo>
                      <a:pt x="309" y="201"/>
                      <a:pt x="332" y="181"/>
                      <a:pt x="332" y="126"/>
                    </a:cubicBezTo>
                    <a:cubicBezTo>
                      <a:pt x="315" y="55"/>
                      <a:pt x="266" y="0"/>
                      <a:pt x="2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7"/>
              <p:cNvSpPr/>
              <p:nvPr/>
            </p:nvSpPr>
            <p:spPr>
              <a:xfrm rot="10800000" flipH="1">
                <a:off x="5299012" y="4834137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41" y="0"/>
                    </a:moveTo>
                    <a:cubicBezTo>
                      <a:pt x="21" y="0"/>
                      <a:pt x="0" y="21"/>
                      <a:pt x="0" y="41"/>
                    </a:cubicBezTo>
                    <a:cubicBezTo>
                      <a:pt x="0" y="41"/>
                      <a:pt x="21" y="61"/>
                      <a:pt x="41" y="61"/>
                    </a:cubicBezTo>
                    <a:cubicBezTo>
                      <a:pt x="41" y="61"/>
                      <a:pt x="62" y="41"/>
                      <a:pt x="62" y="41"/>
                    </a:cubicBezTo>
                    <a:cubicBezTo>
                      <a:pt x="62" y="21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7"/>
              <p:cNvSpPr/>
              <p:nvPr/>
            </p:nvSpPr>
            <p:spPr>
              <a:xfrm rot="10800000" flipH="1">
                <a:off x="8077564" y="4808783"/>
                <a:ext cx="33597" cy="2931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00" extrusionOk="0">
                    <a:moveTo>
                      <a:pt x="407" y="0"/>
                    </a:moveTo>
                    <a:cubicBezTo>
                      <a:pt x="198" y="0"/>
                      <a:pt x="1" y="172"/>
                      <a:pt x="1" y="413"/>
                    </a:cubicBezTo>
                    <a:cubicBezTo>
                      <a:pt x="21" y="636"/>
                      <a:pt x="204" y="799"/>
                      <a:pt x="428" y="799"/>
                    </a:cubicBezTo>
                    <a:cubicBezTo>
                      <a:pt x="774" y="779"/>
                      <a:pt x="916" y="352"/>
                      <a:pt x="672" y="107"/>
                    </a:cubicBezTo>
                    <a:cubicBezTo>
                      <a:pt x="592" y="33"/>
                      <a:pt x="498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7"/>
              <p:cNvSpPr/>
              <p:nvPr/>
            </p:nvSpPr>
            <p:spPr>
              <a:xfrm rot="10800000" flipH="1">
                <a:off x="8814381" y="4795374"/>
                <a:ext cx="51989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03" extrusionOk="0">
                    <a:moveTo>
                      <a:pt x="609" y="0"/>
                    </a:moveTo>
                    <a:cubicBezTo>
                      <a:pt x="297" y="0"/>
                      <a:pt x="0" y="253"/>
                      <a:pt x="15" y="633"/>
                    </a:cubicBezTo>
                    <a:cubicBezTo>
                      <a:pt x="35" y="958"/>
                      <a:pt x="320" y="1202"/>
                      <a:pt x="645" y="1202"/>
                    </a:cubicBezTo>
                    <a:cubicBezTo>
                      <a:pt x="1174" y="1182"/>
                      <a:pt x="1419" y="511"/>
                      <a:pt x="1012" y="165"/>
                    </a:cubicBezTo>
                    <a:cubicBezTo>
                      <a:pt x="892" y="51"/>
                      <a:pt x="749" y="0"/>
                      <a:pt x="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7"/>
              <p:cNvSpPr/>
              <p:nvPr/>
            </p:nvSpPr>
            <p:spPr>
              <a:xfrm rot="10800000" flipH="1">
                <a:off x="8246279" y="48087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573" y="1"/>
                    </a:moveTo>
                    <a:cubicBezTo>
                      <a:pt x="459" y="1"/>
                      <a:pt x="344" y="46"/>
                      <a:pt x="259" y="145"/>
                    </a:cubicBezTo>
                    <a:cubicBezTo>
                      <a:pt x="0" y="424"/>
                      <a:pt x="189" y="858"/>
                      <a:pt x="559" y="858"/>
                    </a:cubicBezTo>
                    <a:cubicBezTo>
                      <a:pt x="568" y="858"/>
                      <a:pt x="576" y="858"/>
                      <a:pt x="585" y="857"/>
                    </a:cubicBezTo>
                    <a:cubicBezTo>
                      <a:pt x="829" y="857"/>
                      <a:pt x="1012" y="654"/>
                      <a:pt x="1012" y="410"/>
                    </a:cubicBezTo>
                    <a:cubicBezTo>
                      <a:pt x="999" y="158"/>
                      <a:pt x="787" y="1"/>
                      <a:pt x="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7"/>
              <p:cNvSpPr/>
              <p:nvPr/>
            </p:nvSpPr>
            <p:spPr>
              <a:xfrm rot="10800000" flipH="1">
                <a:off x="5680482" y="4837617"/>
                <a:ext cx="6998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0" extrusionOk="0">
                    <a:moveTo>
                      <a:pt x="109" y="0"/>
                    </a:moveTo>
                    <a:cubicBezTo>
                      <a:pt x="1" y="0"/>
                      <a:pt x="103" y="129"/>
                      <a:pt x="159" y="129"/>
                    </a:cubicBezTo>
                    <a:cubicBezTo>
                      <a:pt x="177" y="129"/>
                      <a:pt x="190" y="116"/>
                      <a:pt x="190" y="82"/>
                    </a:cubicBezTo>
                    <a:cubicBezTo>
                      <a:pt x="190" y="41"/>
                      <a:pt x="149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7"/>
              <p:cNvSpPr/>
              <p:nvPr/>
            </p:nvSpPr>
            <p:spPr>
              <a:xfrm rot="10800000" flipH="1">
                <a:off x="7030867" y="4824831"/>
                <a:ext cx="18319" cy="17659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8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6"/>
                      <a:pt x="0" y="248"/>
                    </a:cubicBezTo>
                    <a:cubicBezTo>
                      <a:pt x="10" y="405"/>
                      <a:pt x="130" y="482"/>
                      <a:pt x="248" y="482"/>
                    </a:cubicBezTo>
                    <a:cubicBezTo>
                      <a:pt x="374" y="482"/>
                      <a:pt x="499" y="395"/>
                      <a:pt x="489" y="227"/>
                    </a:cubicBezTo>
                    <a:cubicBezTo>
                      <a:pt x="489" y="97"/>
                      <a:pt x="387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7"/>
              <p:cNvSpPr/>
              <p:nvPr/>
            </p:nvSpPr>
            <p:spPr>
              <a:xfrm rot="10800000" flipH="1">
                <a:off x="5203572" y="4843845"/>
                <a:ext cx="1539" cy="150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21" y="0"/>
                    </a:moveTo>
                    <a:cubicBezTo>
                      <a:pt x="21" y="0"/>
                      <a:pt x="1" y="0"/>
                      <a:pt x="1" y="20"/>
                    </a:cubicBezTo>
                    <a:cubicBezTo>
                      <a:pt x="1" y="20"/>
                      <a:pt x="1" y="41"/>
                      <a:pt x="21" y="41"/>
                    </a:cubicBezTo>
                    <a:cubicBezTo>
                      <a:pt x="42" y="41"/>
                      <a:pt x="42" y="20"/>
                      <a:pt x="42" y="20"/>
                    </a:cubicBezTo>
                    <a:cubicBezTo>
                      <a:pt x="42" y="0"/>
                      <a:pt x="42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7"/>
              <p:cNvSpPr/>
              <p:nvPr/>
            </p:nvSpPr>
            <p:spPr>
              <a:xfrm rot="10800000" flipH="1">
                <a:off x="9290228" y="4799074"/>
                <a:ext cx="57741" cy="48691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329" extrusionOk="0">
                    <a:moveTo>
                      <a:pt x="702" y="0"/>
                    </a:moveTo>
                    <a:cubicBezTo>
                      <a:pt x="342" y="0"/>
                      <a:pt x="1" y="284"/>
                      <a:pt x="29" y="697"/>
                    </a:cubicBezTo>
                    <a:cubicBezTo>
                      <a:pt x="49" y="1051"/>
                      <a:pt x="335" y="1329"/>
                      <a:pt x="684" y="1329"/>
                    </a:cubicBezTo>
                    <a:cubicBezTo>
                      <a:pt x="696" y="1329"/>
                      <a:pt x="709" y="1328"/>
                      <a:pt x="721" y="1328"/>
                    </a:cubicBezTo>
                    <a:cubicBezTo>
                      <a:pt x="1311" y="1307"/>
                      <a:pt x="1576" y="575"/>
                      <a:pt x="1148" y="168"/>
                    </a:cubicBezTo>
                    <a:cubicBezTo>
                      <a:pt x="1014" y="52"/>
                      <a:pt x="856" y="0"/>
                      <a:pt x="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7"/>
              <p:cNvSpPr/>
              <p:nvPr/>
            </p:nvSpPr>
            <p:spPr>
              <a:xfrm rot="10800000" flipH="1">
                <a:off x="6641704" y="4837874"/>
                <a:ext cx="17183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6" extrusionOk="0">
                    <a:moveTo>
                      <a:pt x="262" y="1"/>
                    </a:moveTo>
                    <a:cubicBezTo>
                      <a:pt x="213" y="1"/>
                      <a:pt x="163" y="19"/>
                      <a:pt x="122" y="60"/>
                    </a:cubicBezTo>
                    <a:cubicBezTo>
                      <a:pt x="0" y="202"/>
                      <a:pt x="102" y="406"/>
                      <a:pt x="285" y="406"/>
                    </a:cubicBezTo>
                    <a:cubicBezTo>
                      <a:pt x="387" y="385"/>
                      <a:pt x="468" y="304"/>
                      <a:pt x="468" y="182"/>
                    </a:cubicBezTo>
                    <a:cubicBezTo>
                      <a:pt x="455" y="73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7"/>
              <p:cNvSpPr/>
              <p:nvPr/>
            </p:nvSpPr>
            <p:spPr>
              <a:xfrm rot="10800000" flipH="1">
                <a:off x="5775410" y="4846080"/>
                <a:ext cx="8243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04" extrusionOk="0">
                    <a:moveTo>
                      <a:pt x="122" y="0"/>
                    </a:moveTo>
                    <a:cubicBezTo>
                      <a:pt x="0" y="0"/>
                      <a:pt x="0" y="204"/>
                      <a:pt x="122" y="204"/>
                    </a:cubicBezTo>
                    <a:cubicBezTo>
                      <a:pt x="183" y="204"/>
                      <a:pt x="224" y="143"/>
                      <a:pt x="224" y="102"/>
                    </a:cubicBezTo>
                    <a:cubicBezTo>
                      <a:pt x="22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7"/>
              <p:cNvSpPr/>
              <p:nvPr/>
            </p:nvSpPr>
            <p:spPr>
              <a:xfrm rot="10800000" flipH="1">
                <a:off x="8323072" y="4819958"/>
                <a:ext cx="39312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17" extrusionOk="0">
                    <a:moveTo>
                      <a:pt x="607" y="0"/>
                    </a:moveTo>
                    <a:cubicBezTo>
                      <a:pt x="489" y="0"/>
                      <a:pt x="370" y="45"/>
                      <a:pt x="279" y="143"/>
                    </a:cubicBezTo>
                    <a:cubicBezTo>
                      <a:pt x="0" y="442"/>
                      <a:pt x="209" y="917"/>
                      <a:pt x="601" y="917"/>
                    </a:cubicBezTo>
                    <a:cubicBezTo>
                      <a:pt x="609" y="917"/>
                      <a:pt x="617" y="916"/>
                      <a:pt x="625" y="916"/>
                    </a:cubicBezTo>
                    <a:cubicBezTo>
                      <a:pt x="890" y="916"/>
                      <a:pt x="1073" y="692"/>
                      <a:pt x="1073" y="448"/>
                    </a:cubicBezTo>
                    <a:cubicBezTo>
                      <a:pt x="1060" y="167"/>
                      <a:pt x="835" y="0"/>
                      <a:pt x="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7"/>
              <p:cNvSpPr/>
              <p:nvPr/>
            </p:nvSpPr>
            <p:spPr>
              <a:xfrm rot="10800000" flipH="1">
                <a:off x="7978643" y="4826663"/>
                <a:ext cx="32607" cy="28028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5" extrusionOk="0">
                    <a:moveTo>
                      <a:pt x="514" y="1"/>
                    </a:moveTo>
                    <a:cubicBezTo>
                      <a:pt x="416" y="1"/>
                      <a:pt x="316" y="41"/>
                      <a:pt x="239" y="133"/>
                    </a:cubicBezTo>
                    <a:cubicBezTo>
                      <a:pt x="0" y="371"/>
                      <a:pt x="188" y="765"/>
                      <a:pt x="500" y="765"/>
                    </a:cubicBezTo>
                    <a:cubicBezTo>
                      <a:pt x="508" y="765"/>
                      <a:pt x="516" y="764"/>
                      <a:pt x="523" y="764"/>
                    </a:cubicBezTo>
                    <a:cubicBezTo>
                      <a:pt x="747" y="743"/>
                      <a:pt x="890" y="581"/>
                      <a:pt x="890" y="357"/>
                    </a:cubicBezTo>
                    <a:cubicBezTo>
                      <a:pt x="876" y="144"/>
                      <a:pt x="698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7"/>
              <p:cNvSpPr/>
              <p:nvPr/>
            </p:nvSpPr>
            <p:spPr>
              <a:xfrm rot="10800000" flipH="1">
                <a:off x="6258512" y="4844761"/>
                <a:ext cx="11944" cy="1102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01" extrusionOk="0">
                    <a:moveTo>
                      <a:pt x="143" y="0"/>
                    </a:moveTo>
                    <a:cubicBezTo>
                      <a:pt x="61" y="0"/>
                      <a:pt x="0" y="82"/>
                      <a:pt x="0" y="163"/>
                    </a:cubicBezTo>
                    <a:cubicBezTo>
                      <a:pt x="10" y="255"/>
                      <a:pt x="82" y="300"/>
                      <a:pt x="153" y="300"/>
                    </a:cubicBezTo>
                    <a:cubicBezTo>
                      <a:pt x="224" y="300"/>
                      <a:pt x="295" y="255"/>
                      <a:pt x="305" y="163"/>
                    </a:cubicBezTo>
                    <a:cubicBezTo>
                      <a:pt x="326" y="61"/>
                      <a:pt x="24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7"/>
              <p:cNvSpPr/>
              <p:nvPr/>
            </p:nvSpPr>
            <p:spPr>
              <a:xfrm rot="10800000" flipH="1">
                <a:off x="8720442" y="4813217"/>
                <a:ext cx="50486" cy="42903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171" extrusionOk="0">
                    <a:moveTo>
                      <a:pt x="603" y="0"/>
                    </a:moveTo>
                    <a:cubicBezTo>
                      <a:pt x="293" y="0"/>
                      <a:pt x="0" y="250"/>
                      <a:pt x="15" y="620"/>
                    </a:cubicBezTo>
                    <a:cubicBezTo>
                      <a:pt x="34" y="933"/>
                      <a:pt x="279" y="1170"/>
                      <a:pt x="587" y="1170"/>
                    </a:cubicBezTo>
                    <a:cubicBezTo>
                      <a:pt x="600" y="1170"/>
                      <a:pt x="612" y="1170"/>
                      <a:pt x="625" y="1169"/>
                    </a:cubicBezTo>
                    <a:cubicBezTo>
                      <a:pt x="1134" y="1149"/>
                      <a:pt x="1378" y="518"/>
                      <a:pt x="991" y="152"/>
                    </a:cubicBezTo>
                    <a:cubicBezTo>
                      <a:pt x="874" y="47"/>
                      <a:pt x="737" y="0"/>
                      <a:pt x="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7"/>
              <p:cNvSpPr/>
              <p:nvPr/>
            </p:nvSpPr>
            <p:spPr>
              <a:xfrm rot="10800000" flipH="1">
                <a:off x="7122571" y="483937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341" y="0"/>
                    </a:moveTo>
                    <a:cubicBezTo>
                      <a:pt x="278" y="0"/>
                      <a:pt x="215" y="21"/>
                      <a:pt x="163" y="66"/>
                    </a:cubicBezTo>
                    <a:cubicBezTo>
                      <a:pt x="0" y="229"/>
                      <a:pt x="122" y="514"/>
                      <a:pt x="346" y="514"/>
                    </a:cubicBezTo>
                    <a:cubicBezTo>
                      <a:pt x="489" y="514"/>
                      <a:pt x="611" y="392"/>
                      <a:pt x="611" y="249"/>
                    </a:cubicBezTo>
                    <a:cubicBezTo>
                      <a:pt x="611" y="96"/>
                      <a:pt x="478" y="0"/>
                      <a:pt x="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7"/>
              <p:cNvSpPr/>
              <p:nvPr/>
            </p:nvSpPr>
            <p:spPr>
              <a:xfrm rot="10800000" flipH="1">
                <a:off x="5108900" y="4858757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7"/>
              <p:cNvSpPr/>
              <p:nvPr/>
            </p:nvSpPr>
            <p:spPr>
              <a:xfrm rot="10800000" flipH="1">
                <a:off x="8402612" y="4823622"/>
                <a:ext cx="42353" cy="3594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981" extrusionOk="0">
                    <a:moveTo>
                      <a:pt x="513" y="1"/>
                    </a:moveTo>
                    <a:cubicBezTo>
                      <a:pt x="505" y="1"/>
                      <a:pt x="497" y="1"/>
                      <a:pt x="489" y="1"/>
                    </a:cubicBezTo>
                    <a:cubicBezTo>
                      <a:pt x="225" y="22"/>
                      <a:pt x="1" y="246"/>
                      <a:pt x="21" y="510"/>
                    </a:cubicBezTo>
                    <a:cubicBezTo>
                      <a:pt x="34" y="801"/>
                      <a:pt x="263" y="981"/>
                      <a:pt x="505" y="981"/>
                    </a:cubicBezTo>
                    <a:cubicBezTo>
                      <a:pt x="635" y="981"/>
                      <a:pt x="769" y="929"/>
                      <a:pt x="876" y="815"/>
                    </a:cubicBezTo>
                    <a:cubicBezTo>
                      <a:pt x="1155" y="516"/>
                      <a:pt x="925" y="1"/>
                      <a:pt x="5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7"/>
              <p:cNvSpPr/>
              <p:nvPr/>
            </p:nvSpPr>
            <p:spPr>
              <a:xfrm rot="10800000" flipH="1">
                <a:off x="8548759" y="4821313"/>
                <a:ext cx="46786" cy="3971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84" extrusionOk="0">
                    <a:moveTo>
                      <a:pt x="554" y="0"/>
                    </a:moveTo>
                    <a:cubicBezTo>
                      <a:pt x="546" y="0"/>
                      <a:pt x="538" y="0"/>
                      <a:pt x="529" y="1"/>
                    </a:cubicBezTo>
                    <a:cubicBezTo>
                      <a:pt x="224" y="21"/>
                      <a:pt x="0" y="265"/>
                      <a:pt x="20" y="571"/>
                    </a:cubicBezTo>
                    <a:cubicBezTo>
                      <a:pt x="34" y="887"/>
                      <a:pt x="286" y="1084"/>
                      <a:pt x="550" y="1084"/>
                    </a:cubicBezTo>
                    <a:cubicBezTo>
                      <a:pt x="694" y="1084"/>
                      <a:pt x="842" y="1025"/>
                      <a:pt x="956" y="896"/>
                    </a:cubicBezTo>
                    <a:cubicBezTo>
                      <a:pt x="1276" y="556"/>
                      <a:pt x="1027" y="0"/>
                      <a:pt x="5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7"/>
              <p:cNvSpPr/>
              <p:nvPr/>
            </p:nvSpPr>
            <p:spPr>
              <a:xfrm rot="10800000" flipH="1">
                <a:off x="8153806" y="4834137"/>
                <a:ext cx="36381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44" extrusionOk="0">
                    <a:moveTo>
                      <a:pt x="549" y="1"/>
                    </a:moveTo>
                    <a:cubicBezTo>
                      <a:pt x="440" y="1"/>
                      <a:pt x="329" y="41"/>
                      <a:pt x="239" y="131"/>
                    </a:cubicBezTo>
                    <a:cubicBezTo>
                      <a:pt x="1" y="410"/>
                      <a:pt x="190" y="844"/>
                      <a:pt x="560" y="844"/>
                    </a:cubicBezTo>
                    <a:cubicBezTo>
                      <a:pt x="568" y="844"/>
                      <a:pt x="577" y="844"/>
                      <a:pt x="585" y="843"/>
                    </a:cubicBezTo>
                    <a:cubicBezTo>
                      <a:pt x="809" y="823"/>
                      <a:pt x="992" y="640"/>
                      <a:pt x="972" y="396"/>
                    </a:cubicBezTo>
                    <a:cubicBezTo>
                      <a:pt x="959" y="154"/>
                      <a:pt x="759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7"/>
              <p:cNvSpPr/>
              <p:nvPr/>
            </p:nvSpPr>
            <p:spPr>
              <a:xfrm rot="10800000" flipH="1">
                <a:off x="5870081" y="4859453"/>
                <a:ext cx="9562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27" extrusionOk="0">
                    <a:moveTo>
                      <a:pt x="156" y="1"/>
                    </a:moveTo>
                    <a:cubicBezTo>
                      <a:pt x="152" y="1"/>
                      <a:pt x="147" y="1"/>
                      <a:pt x="143" y="2"/>
                    </a:cubicBezTo>
                    <a:cubicBezTo>
                      <a:pt x="1" y="22"/>
                      <a:pt x="1" y="205"/>
                      <a:pt x="143" y="225"/>
                    </a:cubicBezTo>
                    <a:cubicBezTo>
                      <a:pt x="147" y="226"/>
                      <a:pt x="152" y="227"/>
                      <a:pt x="156" y="227"/>
                    </a:cubicBezTo>
                    <a:cubicBezTo>
                      <a:pt x="261" y="227"/>
                      <a:pt x="261" y="1"/>
                      <a:pt x="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7"/>
              <p:cNvSpPr/>
              <p:nvPr/>
            </p:nvSpPr>
            <p:spPr>
              <a:xfrm rot="10800000" flipH="1">
                <a:off x="7888954" y="4841537"/>
                <a:ext cx="2689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35" extrusionOk="0">
                    <a:moveTo>
                      <a:pt x="346" y="0"/>
                    </a:moveTo>
                    <a:cubicBezTo>
                      <a:pt x="143" y="21"/>
                      <a:pt x="1" y="183"/>
                      <a:pt x="1" y="387"/>
                    </a:cubicBezTo>
                    <a:cubicBezTo>
                      <a:pt x="20" y="579"/>
                      <a:pt x="166" y="735"/>
                      <a:pt x="353" y="735"/>
                    </a:cubicBezTo>
                    <a:cubicBezTo>
                      <a:pt x="364" y="735"/>
                      <a:pt x="376" y="734"/>
                      <a:pt x="387" y="733"/>
                    </a:cubicBezTo>
                    <a:cubicBezTo>
                      <a:pt x="591" y="733"/>
                      <a:pt x="733" y="550"/>
                      <a:pt x="733" y="367"/>
                    </a:cubicBezTo>
                    <a:cubicBezTo>
                      <a:pt x="713" y="163"/>
                      <a:pt x="550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 rot="10800000" flipH="1">
                <a:off x="9383434" y="4819958"/>
                <a:ext cx="59243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62" extrusionOk="0">
                    <a:moveTo>
                      <a:pt x="707" y="0"/>
                    </a:moveTo>
                    <a:cubicBezTo>
                      <a:pt x="344" y="0"/>
                      <a:pt x="1" y="286"/>
                      <a:pt x="29" y="710"/>
                    </a:cubicBezTo>
                    <a:cubicBezTo>
                      <a:pt x="49" y="1083"/>
                      <a:pt x="334" y="1362"/>
                      <a:pt x="702" y="1362"/>
                    </a:cubicBezTo>
                    <a:cubicBezTo>
                      <a:pt x="715" y="1362"/>
                      <a:pt x="728" y="1362"/>
                      <a:pt x="741" y="1361"/>
                    </a:cubicBezTo>
                    <a:cubicBezTo>
                      <a:pt x="1351" y="1341"/>
                      <a:pt x="1616" y="588"/>
                      <a:pt x="1168" y="181"/>
                    </a:cubicBezTo>
                    <a:cubicBezTo>
                      <a:pt x="1031" y="56"/>
                      <a:pt x="867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 rot="10800000" flipH="1">
                <a:off x="7220283" y="4850843"/>
                <a:ext cx="23631" cy="1919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24" extrusionOk="0">
                    <a:moveTo>
                      <a:pt x="236" y="1"/>
                    </a:moveTo>
                    <a:cubicBezTo>
                      <a:pt x="106" y="1"/>
                      <a:pt x="0" y="134"/>
                      <a:pt x="19" y="267"/>
                    </a:cubicBezTo>
                    <a:cubicBezTo>
                      <a:pt x="19" y="425"/>
                      <a:pt x="147" y="524"/>
                      <a:pt x="282" y="524"/>
                    </a:cubicBezTo>
                    <a:cubicBezTo>
                      <a:pt x="355" y="524"/>
                      <a:pt x="430" y="494"/>
                      <a:pt x="487" y="430"/>
                    </a:cubicBezTo>
                    <a:cubicBezTo>
                      <a:pt x="644" y="273"/>
                      <a:pt x="517" y="2"/>
                      <a:pt x="288" y="2"/>
                    </a:cubicBezTo>
                    <a:cubicBezTo>
                      <a:pt x="280" y="2"/>
                      <a:pt x="272" y="2"/>
                      <a:pt x="263" y="3"/>
                    </a:cubicBezTo>
                    <a:cubicBezTo>
                      <a:pt x="254" y="1"/>
                      <a:pt x="245" y="1"/>
                      <a:pt x="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7"/>
              <p:cNvSpPr/>
              <p:nvPr/>
            </p:nvSpPr>
            <p:spPr>
              <a:xfrm rot="10800000" flipH="1">
                <a:off x="6735129" y="4857988"/>
                <a:ext cx="20664" cy="15717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79" y="1"/>
                    </a:moveTo>
                    <a:cubicBezTo>
                      <a:pt x="1" y="21"/>
                      <a:pt x="13" y="429"/>
                      <a:pt x="280" y="429"/>
                    </a:cubicBezTo>
                    <a:cubicBezTo>
                      <a:pt x="286" y="429"/>
                      <a:pt x="293" y="429"/>
                      <a:pt x="299" y="428"/>
                    </a:cubicBezTo>
                    <a:cubicBezTo>
                      <a:pt x="564" y="408"/>
                      <a:pt x="564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7"/>
              <p:cNvSpPr/>
              <p:nvPr/>
            </p:nvSpPr>
            <p:spPr>
              <a:xfrm rot="10800000" flipH="1">
                <a:off x="8627236" y="4835602"/>
                <a:ext cx="49021" cy="41437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585" y="1"/>
                    </a:moveTo>
                    <a:cubicBezTo>
                      <a:pt x="282" y="1"/>
                      <a:pt x="1" y="246"/>
                      <a:pt x="15" y="601"/>
                    </a:cubicBezTo>
                    <a:cubicBezTo>
                      <a:pt x="15" y="894"/>
                      <a:pt x="278" y="1131"/>
                      <a:pt x="569" y="1131"/>
                    </a:cubicBezTo>
                    <a:cubicBezTo>
                      <a:pt x="581" y="1131"/>
                      <a:pt x="593" y="1130"/>
                      <a:pt x="605" y="1130"/>
                    </a:cubicBezTo>
                    <a:cubicBezTo>
                      <a:pt x="1114" y="1109"/>
                      <a:pt x="1338" y="499"/>
                      <a:pt x="971" y="153"/>
                    </a:cubicBezTo>
                    <a:cubicBezTo>
                      <a:pt x="854" y="48"/>
                      <a:pt x="718" y="1"/>
                      <a:pt x="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7"/>
              <p:cNvSpPr/>
              <p:nvPr/>
            </p:nvSpPr>
            <p:spPr>
              <a:xfrm rot="10800000" flipH="1">
                <a:off x="6351681" y="4864692"/>
                <a:ext cx="14215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47" extrusionOk="0">
                    <a:moveTo>
                      <a:pt x="164" y="0"/>
                    </a:moveTo>
                    <a:cubicBezTo>
                      <a:pt x="82" y="0"/>
                      <a:pt x="1" y="81"/>
                      <a:pt x="1" y="183"/>
                    </a:cubicBezTo>
                    <a:cubicBezTo>
                      <a:pt x="21" y="265"/>
                      <a:pt x="82" y="346"/>
                      <a:pt x="184" y="346"/>
                    </a:cubicBezTo>
                    <a:cubicBezTo>
                      <a:pt x="387" y="305"/>
                      <a:pt x="367" y="2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 rot="10800000" flipH="1">
                <a:off x="7793916" y="4852126"/>
                <a:ext cx="26892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96" extrusionOk="0">
                    <a:moveTo>
                      <a:pt x="353" y="1"/>
                    </a:moveTo>
                    <a:cubicBezTo>
                      <a:pt x="181" y="1"/>
                      <a:pt x="10" y="113"/>
                      <a:pt x="10" y="332"/>
                    </a:cubicBezTo>
                    <a:cubicBezTo>
                      <a:pt x="0" y="578"/>
                      <a:pt x="177" y="696"/>
                      <a:pt x="355" y="696"/>
                    </a:cubicBezTo>
                    <a:cubicBezTo>
                      <a:pt x="544" y="696"/>
                      <a:pt x="734" y="563"/>
                      <a:pt x="702" y="311"/>
                    </a:cubicBezTo>
                    <a:cubicBezTo>
                      <a:pt x="682" y="103"/>
                      <a:pt x="517" y="1"/>
                      <a:pt x="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7"/>
              <p:cNvSpPr/>
              <p:nvPr/>
            </p:nvSpPr>
            <p:spPr>
              <a:xfrm rot="10800000" flipH="1">
                <a:off x="7315650" y="4859233"/>
                <a:ext cx="24437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58" extrusionOk="0">
                    <a:moveTo>
                      <a:pt x="308" y="0"/>
                    </a:moveTo>
                    <a:cubicBezTo>
                      <a:pt x="301" y="0"/>
                      <a:pt x="293" y="0"/>
                      <a:pt x="285" y="1"/>
                    </a:cubicBezTo>
                    <a:cubicBezTo>
                      <a:pt x="123" y="1"/>
                      <a:pt x="0" y="123"/>
                      <a:pt x="21" y="286"/>
                    </a:cubicBezTo>
                    <a:cubicBezTo>
                      <a:pt x="21" y="449"/>
                      <a:pt x="156" y="557"/>
                      <a:pt x="301" y="557"/>
                    </a:cubicBezTo>
                    <a:cubicBezTo>
                      <a:pt x="374" y="557"/>
                      <a:pt x="448" y="530"/>
                      <a:pt x="509" y="469"/>
                    </a:cubicBezTo>
                    <a:cubicBezTo>
                      <a:pt x="667" y="292"/>
                      <a:pt x="538" y="0"/>
                      <a:pt x="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7"/>
              <p:cNvSpPr/>
              <p:nvPr/>
            </p:nvSpPr>
            <p:spPr>
              <a:xfrm rot="10800000" flipH="1">
                <a:off x="8237120" y="4849927"/>
                <a:ext cx="38579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3" extrusionOk="0">
                    <a:moveTo>
                      <a:pt x="453" y="0"/>
                    </a:moveTo>
                    <a:cubicBezTo>
                      <a:pt x="445" y="0"/>
                      <a:pt x="436" y="0"/>
                      <a:pt x="428" y="1"/>
                    </a:cubicBezTo>
                    <a:cubicBezTo>
                      <a:pt x="183" y="1"/>
                      <a:pt x="0" y="224"/>
                      <a:pt x="21" y="469"/>
                    </a:cubicBezTo>
                    <a:cubicBezTo>
                      <a:pt x="34" y="725"/>
                      <a:pt x="254" y="892"/>
                      <a:pt x="477" y="892"/>
                    </a:cubicBezTo>
                    <a:cubicBezTo>
                      <a:pt x="591" y="892"/>
                      <a:pt x="705" y="849"/>
                      <a:pt x="794" y="754"/>
                    </a:cubicBezTo>
                    <a:cubicBezTo>
                      <a:pt x="1053" y="455"/>
                      <a:pt x="844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 rot="10800000" flipH="1">
                <a:off x="5964423" y="4875757"/>
                <a:ext cx="10075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3" extrusionOk="0">
                    <a:moveTo>
                      <a:pt x="177" y="1"/>
                    </a:moveTo>
                    <a:cubicBezTo>
                      <a:pt x="169" y="1"/>
                      <a:pt x="160" y="2"/>
                      <a:pt x="152" y="5"/>
                    </a:cubicBezTo>
                    <a:cubicBezTo>
                      <a:pt x="143" y="2"/>
                      <a:pt x="134" y="1"/>
                      <a:pt x="125" y="1"/>
                    </a:cubicBezTo>
                    <a:cubicBezTo>
                      <a:pt x="1" y="1"/>
                      <a:pt x="16" y="252"/>
                      <a:pt x="128" y="252"/>
                    </a:cubicBezTo>
                    <a:cubicBezTo>
                      <a:pt x="136" y="252"/>
                      <a:pt x="144" y="251"/>
                      <a:pt x="152" y="249"/>
                    </a:cubicBezTo>
                    <a:cubicBezTo>
                      <a:pt x="234" y="249"/>
                      <a:pt x="274" y="188"/>
                      <a:pt x="274" y="106"/>
                    </a:cubicBezTo>
                    <a:cubicBezTo>
                      <a:pt x="274" y="53"/>
                      <a:pt x="229" y="1"/>
                      <a:pt x="1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 rot="10800000" flipH="1">
                <a:off x="7698109" y="4860699"/>
                <a:ext cx="2964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21" y="347"/>
                    </a:cubicBezTo>
                    <a:cubicBezTo>
                      <a:pt x="21" y="550"/>
                      <a:pt x="182" y="680"/>
                      <a:pt x="355" y="680"/>
                    </a:cubicBezTo>
                    <a:cubicBezTo>
                      <a:pt x="444" y="680"/>
                      <a:pt x="535" y="646"/>
                      <a:pt x="611" y="571"/>
                    </a:cubicBezTo>
                    <a:cubicBezTo>
                      <a:pt x="809" y="353"/>
                      <a:pt x="641" y="0"/>
                      <a:pt x="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 rot="10800000" flipH="1">
                <a:off x="7411311" y="4864692"/>
                <a:ext cx="25903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93" extrusionOk="0">
                    <a:moveTo>
                      <a:pt x="296" y="1"/>
                    </a:moveTo>
                    <a:cubicBezTo>
                      <a:pt x="141" y="1"/>
                      <a:pt x="0" y="125"/>
                      <a:pt x="14" y="307"/>
                    </a:cubicBezTo>
                    <a:cubicBezTo>
                      <a:pt x="14" y="470"/>
                      <a:pt x="157" y="592"/>
                      <a:pt x="320" y="592"/>
                    </a:cubicBezTo>
                    <a:cubicBezTo>
                      <a:pt x="584" y="572"/>
                      <a:pt x="706" y="246"/>
                      <a:pt x="503" y="83"/>
                    </a:cubicBezTo>
                    <a:cubicBezTo>
                      <a:pt x="439" y="26"/>
                      <a:pt x="36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 rot="10800000" flipH="1">
                <a:off x="8060637" y="4857218"/>
                <a:ext cx="35612" cy="3018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24" extrusionOk="0">
                    <a:moveTo>
                      <a:pt x="534" y="0"/>
                    </a:moveTo>
                    <a:cubicBezTo>
                      <a:pt x="428" y="0"/>
                      <a:pt x="322" y="41"/>
                      <a:pt x="239" y="131"/>
                    </a:cubicBezTo>
                    <a:cubicBezTo>
                      <a:pt x="0" y="409"/>
                      <a:pt x="189" y="823"/>
                      <a:pt x="539" y="823"/>
                    </a:cubicBezTo>
                    <a:cubicBezTo>
                      <a:pt x="548" y="823"/>
                      <a:pt x="556" y="823"/>
                      <a:pt x="564" y="823"/>
                    </a:cubicBezTo>
                    <a:cubicBezTo>
                      <a:pt x="788" y="802"/>
                      <a:pt x="971" y="619"/>
                      <a:pt x="951" y="395"/>
                    </a:cubicBezTo>
                    <a:cubicBezTo>
                      <a:pt x="938" y="153"/>
                      <a:pt x="738" y="0"/>
                      <a:pt x="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7"/>
              <p:cNvSpPr/>
              <p:nvPr/>
            </p:nvSpPr>
            <p:spPr>
              <a:xfrm rot="10800000" flipH="1">
                <a:off x="7602668" y="4865462"/>
                <a:ext cx="27625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52" extrusionOk="0">
                    <a:moveTo>
                      <a:pt x="329" y="1"/>
                    </a:moveTo>
                    <a:cubicBezTo>
                      <a:pt x="158" y="1"/>
                      <a:pt x="1" y="134"/>
                      <a:pt x="1" y="346"/>
                    </a:cubicBezTo>
                    <a:cubicBezTo>
                      <a:pt x="21" y="509"/>
                      <a:pt x="163" y="652"/>
                      <a:pt x="347" y="652"/>
                    </a:cubicBezTo>
                    <a:cubicBezTo>
                      <a:pt x="631" y="631"/>
                      <a:pt x="754" y="285"/>
                      <a:pt x="550" y="82"/>
                    </a:cubicBezTo>
                    <a:cubicBezTo>
                      <a:pt x="482" y="26"/>
                      <a:pt x="404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7"/>
              <p:cNvSpPr/>
              <p:nvPr/>
            </p:nvSpPr>
            <p:spPr>
              <a:xfrm rot="10800000" flipH="1">
                <a:off x="7506861" y="4866927"/>
                <a:ext cx="23192" cy="2271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20" extrusionOk="0">
                    <a:moveTo>
                      <a:pt x="318" y="0"/>
                    </a:moveTo>
                    <a:cubicBezTo>
                      <a:pt x="159" y="0"/>
                      <a:pt x="1" y="113"/>
                      <a:pt x="11" y="334"/>
                    </a:cubicBezTo>
                    <a:cubicBezTo>
                      <a:pt x="21" y="527"/>
                      <a:pt x="164" y="620"/>
                      <a:pt x="309" y="620"/>
                    </a:cubicBezTo>
                    <a:cubicBezTo>
                      <a:pt x="469" y="620"/>
                      <a:pt x="632" y="507"/>
                      <a:pt x="622" y="293"/>
                    </a:cubicBezTo>
                    <a:cubicBezTo>
                      <a:pt x="612" y="97"/>
                      <a:pt x="465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 rot="10800000" flipH="1">
                <a:off x="8459290" y="4821240"/>
                <a:ext cx="61404" cy="71663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956" extrusionOk="0">
                    <a:moveTo>
                      <a:pt x="522" y="0"/>
                    </a:moveTo>
                    <a:cubicBezTo>
                      <a:pt x="259" y="0"/>
                      <a:pt x="0" y="179"/>
                      <a:pt x="0" y="525"/>
                    </a:cubicBezTo>
                    <a:cubicBezTo>
                      <a:pt x="20" y="817"/>
                      <a:pt x="245" y="1035"/>
                      <a:pt x="532" y="1035"/>
                    </a:cubicBezTo>
                    <a:cubicBezTo>
                      <a:pt x="544" y="1035"/>
                      <a:pt x="557" y="1034"/>
                      <a:pt x="570" y="1034"/>
                    </a:cubicBezTo>
                    <a:cubicBezTo>
                      <a:pt x="611" y="1034"/>
                      <a:pt x="672" y="1013"/>
                      <a:pt x="712" y="1013"/>
                    </a:cubicBezTo>
                    <a:cubicBezTo>
                      <a:pt x="255" y="1287"/>
                      <a:pt x="488" y="1956"/>
                      <a:pt x="954" y="1956"/>
                    </a:cubicBezTo>
                    <a:cubicBezTo>
                      <a:pt x="1006" y="1956"/>
                      <a:pt x="1062" y="1947"/>
                      <a:pt x="1119" y="1929"/>
                    </a:cubicBezTo>
                    <a:cubicBezTo>
                      <a:pt x="1676" y="1750"/>
                      <a:pt x="1553" y="930"/>
                      <a:pt x="978" y="930"/>
                    </a:cubicBezTo>
                    <a:cubicBezTo>
                      <a:pt x="964" y="930"/>
                      <a:pt x="950" y="931"/>
                      <a:pt x="936" y="932"/>
                    </a:cubicBezTo>
                    <a:cubicBezTo>
                      <a:pt x="896" y="932"/>
                      <a:pt x="835" y="952"/>
                      <a:pt x="794" y="973"/>
                    </a:cubicBezTo>
                    <a:cubicBezTo>
                      <a:pt x="977" y="871"/>
                      <a:pt x="1058" y="688"/>
                      <a:pt x="1058" y="484"/>
                    </a:cubicBezTo>
                    <a:cubicBezTo>
                      <a:pt x="1019" y="159"/>
                      <a:pt x="769" y="0"/>
                      <a:pt x="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 rot="10800000" flipH="1">
                <a:off x="6831046" y="4876636"/>
                <a:ext cx="17183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49" extrusionOk="0">
                    <a:moveTo>
                      <a:pt x="225" y="1"/>
                    </a:moveTo>
                    <a:cubicBezTo>
                      <a:pt x="103" y="1"/>
                      <a:pt x="1" y="103"/>
                      <a:pt x="21" y="245"/>
                    </a:cubicBezTo>
                    <a:cubicBezTo>
                      <a:pt x="21" y="367"/>
                      <a:pt x="123" y="448"/>
                      <a:pt x="245" y="448"/>
                    </a:cubicBezTo>
                    <a:cubicBezTo>
                      <a:pt x="367" y="448"/>
                      <a:pt x="469" y="347"/>
                      <a:pt x="469" y="225"/>
                    </a:cubicBezTo>
                    <a:cubicBezTo>
                      <a:pt x="449" y="82"/>
                      <a:pt x="347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7"/>
              <p:cNvSpPr/>
              <p:nvPr/>
            </p:nvSpPr>
            <p:spPr>
              <a:xfrm rot="10800000" flipH="1">
                <a:off x="8313143" y="4858207"/>
                <a:ext cx="41071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952" extrusionOk="0">
                    <a:moveTo>
                      <a:pt x="469" y="1"/>
                    </a:moveTo>
                    <a:cubicBezTo>
                      <a:pt x="204" y="21"/>
                      <a:pt x="1" y="245"/>
                      <a:pt x="21" y="509"/>
                    </a:cubicBezTo>
                    <a:cubicBezTo>
                      <a:pt x="34" y="786"/>
                      <a:pt x="260" y="952"/>
                      <a:pt x="490" y="952"/>
                    </a:cubicBezTo>
                    <a:cubicBezTo>
                      <a:pt x="615" y="952"/>
                      <a:pt x="742" y="902"/>
                      <a:pt x="835" y="794"/>
                    </a:cubicBezTo>
                    <a:cubicBezTo>
                      <a:pt x="1120" y="489"/>
                      <a:pt x="876" y="1"/>
                      <a:pt x="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 rot="10800000" flipH="1">
                <a:off x="8386967" y="4857768"/>
                <a:ext cx="43818" cy="37553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515" y="0"/>
                    </a:moveTo>
                    <a:cubicBezTo>
                      <a:pt x="506" y="0"/>
                      <a:pt x="498" y="0"/>
                      <a:pt x="489" y="1"/>
                    </a:cubicBezTo>
                    <a:cubicBezTo>
                      <a:pt x="224" y="21"/>
                      <a:pt x="0" y="245"/>
                      <a:pt x="21" y="530"/>
                    </a:cubicBezTo>
                    <a:cubicBezTo>
                      <a:pt x="21" y="826"/>
                      <a:pt x="270" y="1024"/>
                      <a:pt x="527" y="1024"/>
                    </a:cubicBezTo>
                    <a:cubicBezTo>
                      <a:pt x="659" y="1024"/>
                      <a:pt x="792" y="972"/>
                      <a:pt x="896" y="855"/>
                    </a:cubicBezTo>
                    <a:cubicBezTo>
                      <a:pt x="1195" y="516"/>
                      <a:pt x="966" y="0"/>
                      <a:pt x="5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7"/>
              <p:cNvSpPr/>
              <p:nvPr/>
            </p:nvSpPr>
            <p:spPr>
              <a:xfrm rot="10800000" flipH="1">
                <a:off x="9474918" y="4846776"/>
                <a:ext cx="60195" cy="5099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392" extrusionOk="0">
                    <a:moveTo>
                      <a:pt x="720" y="1"/>
                    </a:moveTo>
                    <a:cubicBezTo>
                      <a:pt x="349" y="1"/>
                      <a:pt x="0" y="301"/>
                      <a:pt x="14" y="739"/>
                    </a:cubicBezTo>
                    <a:cubicBezTo>
                      <a:pt x="34" y="1113"/>
                      <a:pt x="339" y="1391"/>
                      <a:pt x="708" y="1391"/>
                    </a:cubicBezTo>
                    <a:cubicBezTo>
                      <a:pt x="721" y="1391"/>
                      <a:pt x="734" y="1391"/>
                      <a:pt x="747" y="1390"/>
                    </a:cubicBezTo>
                    <a:cubicBezTo>
                      <a:pt x="1378" y="1370"/>
                      <a:pt x="1642" y="617"/>
                      <a:pt x="1195" y="190"/>
                    </a:cubicBezTo>
                    <a:cubicBezTo>
                      <a:pt x="1051" y="59"/>
                      <a:pt x="884" y="1"/>
                      <a:pt x="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7"/>
              <p:cNvSpPr/>
              <p:nvPr/>
            </p:nvSpPr>
            <p:spPr>
              <a:xfrm rot="10800000" flipH="1">
                <a:off x="6442652" y="4885832"/>
                <a:ext cx="16194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4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4"/>
                    </a:cubicBezTo>
                    <a:cubicBezTo>
                      <a:pt x="82" y="4"/>
                      <a:pt x="0" y="207"/>
                      <a:pt x="122" y="309"/>
                    </a:cubicBezTo>
                    <a:cubicBezTo>
                      <a:pt x="160" y="347"/>
                      <a:pt x="205" y="363"/>
                      <a:pt x="249" y="363"/>
                    </a:cubicBezTo>
                    <a:cubicBezTo>
                      <a:pt x="348" y="363"/>
                      <a:pt x="442" y="280"/>
                      <a:pt x="428" y="167"/>
                    </a:cubicBezTo>
                    <a:cubicBezTo>
                      <a:pt x="428" y="76"/>
                      <a:pt x="362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7"/>
              <p:cNvSpPr/>
              <p:nvPr/>
            </p:nvSpPr>
            <p:spPr>
              <a:xfrm rot="10800000" flipH="1">
                <a:off x="5384011" y="4896750"/>
                <a:ext cx="4506" cy="39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9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41" y="6"/>
                      <a:pt x="0" y="27"/>
                      <a:pt x="21" y="67"/>
                    </a:cubicBezTo>
                    <a:cubicBezTo>
                      <a:pt x="0" y="88"/>
                      <a:pt x="41" y="108"/>
                      <a:pt x="61" y="108"/>
                    </a:cubicBezTo>
                    <a:cubicBezTo>
                      <a:pt x="102" y="108"/>
                      <a:pt x="122" y="88"/>
                      <a:pt x="122" y="47"/>
                    </a:cubicBezTo>
                    <a:cubicBezTo>
                      <a:pt x="122" y="31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7"/>
              <p:cNvSpPr/>
              <p:nvPr/>
            </p:nvSpPr>
            <p:spPr>
              <a:xfrm rot="10800000" flipH="1">
                <a:off x="5288571" y="4898252"/>
                <a:ext cx="3004" cy="3041"/>
              </a:xfrm>
              <a:custGeom>
                <a:avLst/>
                <a:gdLst/>
                <a:ahLst/>
                <a:cxnLst/>
                <a:rect l="l" t="t" r="r" b="b"/>
                <a:pathLst>
                  <a:path w="82" h="83" extrusionOk="0">
                    <a:moveTo>
                      <a:pt x="41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62"/>
                      <a:pt x="21" y="82"/>
                      <a:pt x="41" y="82"/>
                    </a:cubicBezTo>
                    <a:cubicBezTo>
                      <a:pt x="82" y="62"/>
                      <a:pt x="82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7"/>
              <p:cNvSpPr/>
              <p:nvPr/>
            </p:nvSpPr>
            <p:spPr>
              <a:xfrm rot="10800000" flipH="1">
                <a:off x="8534800" y="4861725"/>
                <a:ext cx="48288" cy="4107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21" extrusionOk="0">
                    <a:moveTo>
                      <a:pt x="580" y="1"/>
                    </a:moveTo>
                    <a:cubicBezTo>
                      <a:pt x="283" y="1"/>
                      <a:pt x="1" y="237"/>
                      <a:pt x="15" y="591"/>
                    </a:cubicBezTo>
                    <a:cubicBezTo>
                      <a:pt x="35" y="897"/>
                      <a:pt x="300" y="1120"/>
                      <a:pt x="605" y="1120"/>
                    </a:cubicBezTo>
                    <a:cubicBezTo>
                      <a:pt x="1093" y="1100"/>
                      <a:pt x="1317" y="490"/>
                      <a:pt x="951" y="144"/>
                    </a:cubicBezTo>
                    <a:cubicBezTo>
                      <a:pt x="840" y="45"/>
                      <a:pt x="709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7"/>
              <p:cNvSpPr/>
              <p:nvPr/>
            </p:nvSpPr>
            <p:spPr>
              <a:xfrm rot="10800000" flipH="1">
                <a:off x="6059460" y="4893636"/>
                <a:ext cx="10442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4" extrusionOk="0">
                    <a:moveTo>
                      <a:pt x="153" y="1"/>
                    </a:moveTo>
                    <a:cubicBezTo>
                      <a:pt x="143" y="1"/>
                      <a:pt x="133" y="2"/>
                      <a:pt x="122" y="5"/>
                    </a:cubicBezTo>
                    <a:cubicBezTo>
                      <a:pt x="61" y="5"/>
                      <a:pt x="0" y="66"/>
                      <a:pt x="0" y="147"/>
                    </a:cubicBezTo>
                    <a:cubicBezTo>
                      <a:pt x="0" y="218"/>
                      <a:pt x="46" y="273"/>
                      <a:pt x="112" y="273"/>
                    </a:cubicBezTo>
                    <a:cubicBezTo>
                      <a:pt x="121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67" y="56"/>
                      <a:pt x="219" y="1"/>
                      <a:pt x="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7"/>
              <p:cNvSpPr/>
              <p:nvPr/>
            </p:nvSpPr>
            <p:spPr>
              <a:xfrm rot="10800000" flipH="1">
                <a:off x="5480185" y="4898252"/>
                <a:ext cx="5239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49" extrusionOk="0">
                    <a:moveTo>
                      <a:pt x="83" y="0"/>
                    </a:moveTo>
                    <a:cubicBezTo>
                      <a:pt x="76" y="0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108"/>
                      <a:pt x="21" y="148"/>
                      <a:pt x="61" y="148"/>
                    </a:cubicBezTo>
                    <a:cubicBezTo>
                      <a:pt x="102" y="148"/>
                      <a:pt x="143" y="108"/>
                      <a:pt x="143" y="67"/>
                    </a:cubicBezTo>
                    <a:cubicBezTo>
                      <a:pt x="143" y="34"/>
                      <a:pt x="116" y="0"/>
                      <a:pt x="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7"/>
              <p:cNvSpPr/>
              <p:nvPr/>
            </p:nvSpPr>
            <p:spPr>
              <a:xfrm rot="10800000" flipH="1">
                <a:off x="5193130" y="4904224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21" y="1"/>
                    </a:moveTo>
                    <a:cubicBezTo>
                      <a:pt x="21" y="1"/>
                      <a:pt x="1" y="21"/>
                      <a:pt x="1" y="41"/>
                    </a:cubicBezTo>
                    <a:cubicBezTo>
                      <a:pt x="1" y="41"/>
                      <a:pt x="21" y="62"/>
                      <a:pt x="42" y="62"/>
                    </a:cubicBezTo>
                    <a:cubicBezTo>
                      <a:pt x="42" y="62"/>
                      <a:pt x="62" y="41"/>
                      <a:pt x="62" y="41"/>
                    </a:cubicBezTo>
                    <a:cubicBezTo>
                      <a:pt x="62" y="21"/>
                      <a:pt x="42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7"/>
              <p:cNvSpPr/>
              <p:nvPr/>
            </p:nvSpPr>
            <p:spPr>
              <a:xfrm rot="10800000" flipH="1">
                <a:off x="7971718" y="4877808"/>
                <a:ext cx="34110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4" extrusionOk="0">
                    <a:moveTo>
                      <a:pt x="412" y="1"/>
                    </a:moveTo>
                    <a:cubicBezTo>
                      <a:pt x="404" y="1"/>
                      <a:pt x="395" y="1"/>
                      <a:pt x="387" y="2"/>
                    </a:cubicBezTo>
                    <a:cubicBezTo>
                      <a:pt x="183" y="2"/>
                      <a:pt x="0" y="185"/>
                      <a:pt x="21" y="408"/>
                    </a:cubicBezTo>
                    <a:cubicBezTo>
                      <a:pt x="34" y="636"/>
                      <a:pt x="223" y="784"/>
                      <a:pt x="414" y="784"/>
                    </a:cubicBezTo>
                    <a:cubicBezTo>
                      <a:pt x="514" y="784"/>
                      <a:pt x="615" y="743"/>
                      <a:pt x="692" y="653"/>
                    </a:cubicBezTo>
                    <a:cubicBezTo>
                      <a:pt x="930" y="395"/>
                      <a:pt x="742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7"/>
              <p:cNvSpPr/>
              <p:nvPr/>
            </p:nvSpPr>
            <p:spPr>
              <a:xfrm rot="10800000" flipH="1">
                <a:off x="8145416" y="4878065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6" y="1"/>
                      <a:pt x="428" y="1"/>
                    </a:cubicBezTo>
                    <a:cubicBezTo>
                      <a:pt x="184" y="1"/>
                      <a:pt x="0" y="205"/>
                      <a:pt x="21" y="449"/>
                    </a:cubicBezTo>
                    <a:cubicBezTo>
                      <a:pt x="34" y="701"/>
                      <a:pt x="237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13" y="435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7"/>
              <p:cNvSpPr/>
              <p:nvPr/>
            </p:nvSpPr>
            <p:spPr>
              <a:xfrm rot="10800000" flipH="1">
                <a:off x="6922750" y="4892280"/>
                <a:ext cx="20920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9" extrusionOk="0">
                    <a:moveTo>
                      <a:pt x="319" y="0"/>
                    </a:moveTo>
                    <a:cubicBezTo>
                      <a:pt x="256" y="0"/>
                      <a:pt x="192" y="25"/>
                      <a:pt x="143" y="81"/>
                    </a:cubicBezTo>
                    <a:cubicBezTo>
                      <a:pt x="1" y="244"/>
                      <a:pt x="123" y="488"/>
                      <a:pt x="326" y="488"/>
                    </a:cubicBezTo>
                    <a:cubicBezTo>
                      <a:pt x="469" y="468"/>
                      <a:pt x="571" y="366"/>
                      <a:pt x="571" y="224"/>
                    </a:cubicBezTo>
                    <a:cubicBezTo>
                      <a:pt x="557" y="90"/>
                      <a:pt x="439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7"/>
              <p:cNvSpPr/>
              <p:nvPr/>
            </p:nvSpPr>
            <p:spPr>
              <a:xfrm rot="10800000" flipH="1">
                <a:off x="5575039" y="4905653"/>
                <a:ext cx="6558" cy="611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67" extrusionOk="0">
                    <a:moveTo>
                      <a:pt x="83" y="1"/>
                    </a:moveTo>
                    <a:cubicBezTo>
                      <a:pt x="0" y="1"/>
                      <a:pt x="0" y="166"/>
                      <a:pt x="83" y="166"/>
                    </a:cubicBezTo>
                    <a:cubicBezTo>
                      <a:pt x="88" y="166"/>
                      <a:pt x="92" y="166"/>
                      <a:pt x="97" y="165"/>
                    </a:cubicBezTo>
                    <a:cubicBezTo>
                      <a:pt x="138" y="165"/>
                      <a:pt x="179" y="124"/>
                      <a:pt x="179" y="83"/>
                    </a:cubicBezTo>
                    <a:cubicBezTo>
                      <a:pt x="179" y="43"/>
                      <a:pt x="138" y="2"/>
                      <a:pt x="97" y="2"/>
                    </a:cubicBezTo>
                    <a:cubicBezTo>
                      <a:pt x="92" y="1"/>
                      <a:pt x="88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7"/>
              <p:cNvSpPr/>
              <p:nvPr/>
            </p:nvSpPr>
            <p:spPr>
              <a:xfrm rot="10800000" flipH="1">
                <a:off x="5097726" y="4914666"/>
                <a:ext cx="1539" cy="769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extrusionOk="0">
                    <a:moveTo>
                      <a:pt x="21" y="0"/>
                    </a:moveTo>
                    <a:cubicBezTo>
                      <a:pt x="21" y="0"/>
                      <a:pt x="0" y="0"/>
                      <a:pt x="0" y="21"/>
                    </a:cubicBezTo>
                    <a:lnTo>
                      <a:pt x="21" y="21"/>
                    </a:lnTo>
                    <a:cubicBezTo>
                      <a:pt x="41" y="21"/>
                      <a:pt x="41" y="21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7"/>
              <p:cNvSpPr/>
              <p:nvPr/>
            </p:nvSpPr>
            <p:spPr>
              <a:xfrm rot="10800000" flipH="1">
                <a:off x="6536041" y="4906422"/>
                <a:ext cx="1696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0" extrusionOk="0">
                    <a:moveTo>
                      <a:pt x="269" y="0"/>
                    </a:moveTo>
                    <a:cubicBezTo>
                      <a:pt x="215" y="0"/>
                      <a:pt x="160" y="23"/>
                      <a:pt x="117" y="73"/>
                    </a:cubicBezTo>
                    <a:cubicBezTo>
                      <a:pt x="0" y="190"/>
                      <a:pt x="88" y="400"/>
                      <a:pt x="257" y="400"/>
                    </a:cubicBezTo>
                    <a:cubicBezTo>
                      <a:pt x="264" y="400"/>
                      <a:pt x="272" y="399"/>
                      <a:pt x="280" y="399"/>
                    </a:cubicBezTo>
                    <a:cubicBezTo>
                      <a:pt x="381" y="399"/>
                      <a:pt x="463" y="297"/>
                      <a:pt x="463" y="195"/>
                    </a:cubicBezTo>
                    <a:cubicBezTo>
                      <a:pt x="463" y="76"/>
                      <a:pt x="369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7"/>
              <p:cNvSpPr/>
              <p:nvPr/>
            </p:nvSpPr>
            <p:spPr>
              <a:xfrm rot="10800000" flipH="1">
                <a:off x="5669527" y="4917084"/>
                <a:ext cx="8243" cy="520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2" extrusionOk="0">
                    <a:moveTo>
                      <a:pt x="147" y="0"/>
                    </a:moveTo>
                    <a:cubicBezTo>
                      <a:pt x="139" y="0"/>
                      <a:pt x="131" y="1"/>
                      <a:pt x="123" y="4"/>
                    </a:cubicBezTo>
                    <a:cubicBezTo>
                      <a:pt x="1" y="4"/>
                      <a:pt x="119" y="142"/>
                      <a:pt x="186" y="142"/>
                    </a:cubicBezTo>
                    <a:cubicBezTo>
                      <a:pt x="208" y="142"/>
                      <a:pt x="225" y="126"/>
                      <a:pt x="225" y="86"/>
                    </a:cubicBezTo>
                    <a:cubicBezTo>
                      <a:pt x="225" y="50"/>
                      <a:pt x="194" y="0"/>
                      <a:pt x="1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7"/>
              <p:cNvSpPr/>
              <p:nvPr/>
            </p:nvSpPr>
            <p:spPr>
              <a:xfrm rot="10800000" flipH="1">
                <a:off x="7877779" y="4895285"/>
                <a:ext cx="32644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4" extrusionOk="0">
                    <a:moveTo>
                      <a:pt x="391" y="0"/>
                    </a:moveTo>
                    <a:cubicBezTo>
                      <a:pt x="383" y="0"/>
                      <a:pt x="375" y="0"/>
                      <a:pt x="367" y="1"/>
                    </a:cubicBezTo>
                    <a:cubicBezTo>
                      <a:pt x="163" y="1"/>
                      <a:pt x="0" y="184"/>
                      <a:pt x="21" y="387"/>
                    </a:cubicBezTo>
                    <a:cubicBezTo>
                      <a:pt x="21" y="614"/>
                      <a:pt x="205" y="754"/>
                      <a:pt x="394" y="754"/>
                    </a:cubicBezTo>
                    <a:cubicBezTo>
                      <a:pt x="494" y="754"/>
                      <a:pt x="595" y="716"/>
                      <a:pt x="672" y="632"/>
                    </a:cubicBezTo>
                    <a:cubicBezTo>
                      <a:pt x="890" y="393"/>
                      <a:pt x="721" y="0"/>
                      <a:pt x="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7"/>
              <p:cNvSpPr/>
              <p:nvPr/>
            </p:nvSpPr>
            <p:spPr>
              <a:xfrm rot="10800000" flipH="1">
                <a:off x="8222941" y="4889679"/>
                <a:ext cx="39568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27" extrusionOk="0">
                    <a:moveTo>
                      <a:pt x="448" y="0"/>
                    </a:moveTo>
                    <a:cubicBezTo>
                      <a:pt x="204" y="21"/>
                      <a:pt x="1" y="245"/>
                      <a:pt x="21" y="489"/>
                    </a:cubicBezTo>
                    <a:cubicBezTo>
                      <a:pt x="21" y="756"/>
                      <a:pt x="240" y="926"/>
                      <a:pt x="470" y="926"/>
                    </a:cubicBezTo>
                    <a:cubicBezTo>
                      <a:pt x="592" y="926"/>
                      <a:pt x="716" y="879"/>
                      <a:pt x="815" y="774"/>
                    </a:cubicBezTo>
                    <a:cubicBezTo>
                      <a:pt x="1079" y="469"/>
                      <a:pt x="855" y="0"/>
                      <a:pt x="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7"/>
              <p:cNvSpPr/>
              <p:nvPr/>
            </p:nvSpPr>
            <p:spPr>
              <a:xfrm rot="10800000" flipH="1">
                <a:off x="6152630" y="4913054"/>
                <a:ext cx="11980" cy="1132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9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63"/>
                    </a:cubicBezTo>
                    <a:cubicBezTo>
                      <a:pt x="1" y="236"/>
                      <a:pt x="66" y="309"/>
                      <a:pt x="138" y="309"/>
                    </a:cubicBezTo>
                    <a:cubicBezTo>
                      <a:pt x="146" y="309"/>
                      <a:pt x="155" y="308"/>
                      <a:pt x="163" y="305"/>
                    </a:cubicBezTo>
                    <a:cubicBezTo>
                      <a:pt x="245" y="305"/>
                      <a:pt x="326" y="224"/>
                      <a:pt x="326" y="143"/>
                    </a:cubicBezTo>
                    <a:cubicBezTo>
                      <a:pt x="306" y="61"/>
                      <a:pt x="245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7"/>
              <p:cNvSpPr/>
              <p:nvPr/>
            </p:nvSpPr>
            <p:spPr>
              <a:xfrm rot="10800000" flipH="1">
                <a:off x="7020022" y="4907009"/>
                <a:ext cx="19455" cy="1879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13" extrusionOk="0">
                    <a:moveTo>
                      <a:pt x="268" y="0"/>
                    </a:moveTo>
                    <a:cubicBezTo>
                      <a:pt x="135" y="0"/>
                      <a:pt x="1" y="93"/>
                      <a:pt x="11" y="263"/>
                    </a:cubicBezTo>
                    <a:cubicBezTo>
                      <a:pt x="21" y="431"/>
                      <a:pt x="146" y="512"/>
                      <a:pt x="270" y="512"/>
                    </a:cubicBezTo>
                    <a:cubicBezTo>
                      <a:pt x="401" y="512"/>
                      <a:pt x="531" y="421"/>
                      <a:pt x="520" y="243"/>
                    </a:cubicBezTo>
                    <a:cubicBezTo>
                      <a:pt x="510" y="77"/>
                      <a:pt x="389" y="0"/>
                      <a:pt x="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7"/>
              <p:cNvSpPr/>
              <p:nvPr/>
            </p:nvSpPr>
            <p:spPr>
              <a:xfrm rot="10800000" flipH="1">
                <a:off x="5003055" y="4928808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7"/>
              <p:cNvSpPr/>
              <p:nvPr/>
            </p:nvSpPr>
            <p:spPr>
              <a:xfrm rot="10800000" flipH="1">
                <a:off x="8297499" y="4893856"/>
                <a:ext cx="4231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6" extrusionOk="0">
                    <a:moveTo>
                      <a:pt x="514" y="0"/>
                    </a:moveTo>
                    <a:cubicBezTo>
                      <a:pt x="506" y="0"/>
                      <a:pt x="497" y="0"/>
                      <a:pt x="489" y="1"/>
                    </a:cubicBezTo>
                    <a:cubicBezTo>
                      <a:pt x="224" y="21"/>
                      <a:pt x="1" y="245"/>
                      <a:pt x="21" y="509"/>
                    </a:cubicBezTo>
                    <a:cubicBezTo>
                      <a:pt x="34" y="791"/>
                      <a:pt x="268" y="975"/>
                      <a:pt x="514" y="975"/>
                    </a:cubicBezTo>
                    <a:cubicBezTo>
                      <a:pt x="641" y="975"/>
                      <a:pt x="771" y="926"/>
                      <a:pt x="876" y="815"/>
                    </a:cubicBezTo>
                    <a:cubicBezTo>
                      <a:pt x="1155" y="495"/>
                      <a:pt x="926" y="0"/>
                      <a:pt x="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7"/>
              <p:cNvSpPr/>
              <p:nvPr/>
            </p:nvSpPr>
            <p:spPr>
              <a:xfrm rot="10800000" flipH="1">
                <a:off x="8437161" y="4892280"/>
                <a:ext cx="54443" cy="3960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081" extrusionOk="0">
                    <a:moveTo>
                      <a:pt x="765" y="1"/>
                    </a:moveTo>
                    <a:cubicBezTo>
                      <a:pt x="752" y="1"/>
                      <a:pt x="739" y="1"/>
                      <a:pt x="726" y="2"/>
                    </a:cubicBezTo>
                    <a:cubicBezTo>
                      <a:pt x="1" y="22"/>
                      <a:pt x="54" y="1080"/>
                      <a:pt x="747" y="1080"/>
                    </a:cubicBezTo>
                    <a:cubicBezTo>
                      <a:pt x="754" y="1080"/>
                      <a:pt x="760" y="1080"/>
                      <a:pt x="767" y="1080"/>
                    </a:cubicBezTo>
                    <a:cubicBezTo>
                      <a:pt x="1486" y="1040"/>
                      <a:pt x="1441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7"/>
              <p:cNvSpPr/>
              <p:nvPr/>
            </p:nvSpPr>
            <p:spPr>
              <a:xfrm rot="10800000" flipH="1">
                <a:off x="8052980" y="4903418"/>
                <a:ext cx="36344" cy="307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38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7" y="2"/>
                    </a:cubicBezTo>
                    <a:cubicBezTo>
                      <a:pt x="183" y="2"/>
                      <a:pt x="0" y="205"/>
                      <a:pt x="21" y="429"/>
                    </a:cubicBezTo>
                    <a:cubicBezTo>
                      <a:pt x="34" y="681"/>
                      <a:pt x="228" y="838"/>
                      <a:pt x="436" y="838"/>
                    </a:cubicBezTo>
                    <a:cubicBezTo>
                      <a:pt x="546" y="838"/>
                      <a:pt x="661" y="793"/>
                      <a:pt x="753" y="693"/>
                    </a:cubicBezTo>
                    <a:cubicBezTo>
                      <a:pt x="992" y="435"/>
                      <a:pt x="80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7"/>
              <p:cNvSpPr/>
              <p:nvPr/>
            </p:nvSpPr>
            <p:spPr>
              <a:xfrm rot="10800000" flipH="1">
                <a:off x="7783108" y="4909427"/>
                <a:ext cx="31838" cy="2689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34" extrusionOk="0">
                    <a:moveTo>
                      <a:pt x="385" y="0"/>
                    </a:moveTo>
                    <a:cubicBezTo>
                      <a:pt x="379" y="0"/>
                      <a:pt x="373" y="0"/>
                      <a:pt x="366" y="1"/>
                    </a:cubicBezTo>
                    <a:cubicBezTo>
                      <a:pt x="163" y="1"/>
                      <a:pt x="0" y="184"/>
                      <a:pt x="0" y="387"/>
                    </a:cubicBezTo>
                    <a:cubicBezTo>
                      <a:pt x="20" y="570"/>
                      <a:pt x="183" y="733"/>
                      <a:pt x="387" y="733"/>
                    </a:cubicBezTo>
                    <a:cubicBezTo>
                      <a:pt x="868" y="713"/>
                      <a:pt x="835" y="0"/>
                      <a:pt x="3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7"/>
              <p:cNvSpPr/>
              <p:nvPr/>
            </p:nvSpPr>
            <p:spPr>
              <a:xfrm rot="10800000" flipH="1">
                <a:off x="5764345" y="4930310"/>
                <a:ext cx="9599" cy="674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84" extrusionOk="0">
                    <a:moveTo>
                      <a:pt x="139" y="0"/>
                    </a:moveTo>
                    <a:cubicBezTo>
                      <a:pt x="0" y="16"/>
                      <a:pt x="143" y="183"/>
                      <a:pt x="219" y="183"/>
                    </a:cubicBezTo>
                    <a:cubicBezTo>
                      <a:pt x="244" y="183"/>
                      <a:pt x="262" y="166"/>
                      <a:pt x="262" y="122"/>
                    </a:cubicBezTo>
                    <a:cubicBezTo>
                      <a:pt x="241" y="61"/>
                      <a:pt x="200" y="0"/>
                      <a:pt x="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7"/>
              <p:cNvSpPr/>
              <p:nvPr/>
            </p:nvSpPr>
            <p:spPr>
              <a:xfrm rot="10800000" flipH="1">
                <a:off x="7115097" y="4919722"/>
                <a:ext cx="21653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4" extrusionOk="0">
                    <a:moveTo>
                      <a:pt x="265" y="1"/>
                    </a:moveTo>
                    <a:cubicBezTo>
                      <a:pt x="102" y="1"/>
                      <a:pt x="1" y="143"/>
                      <a:pt x="1" y="285"/>
                    </a:cubicBezTo>
                    <a:cubicBezTo>
                      <a:pt x="14" y="429"/>
                      <a:pt x="135" y="513"/>
                      <a:pt x="258" y="513"/>
                    </a:cubicBezTo>
                    <a:cubicBezTo>
                      <a:pt x="327" y="513"/>
                      <a:pt x="397" y="487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7"/>
              <p:cNvSpPr/>
              <p:nvPr/>
            </p:nvSpPr>
            <p:spPr>
              <a:xfrm rot="10800000" flipH="1">
                <a:off x="6631995" y="4925840"/>
                <a:ext cx="17952" cy="157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30" extrusionOk="0">
                    <a:moveTo>
                      <a:pt x="216" y="1"/>
                    </a:moveTo>
                    <a:cubicBezTo>
                      <a:pt x="109" y="1"/>
                      <a:pt x="1" y="99"/>
                      <a:pt x="1" y="226"/>
                    </a:cubicBezTo>
                    <a:cubicBezTo>
                      <a:pt x="1" y="348"/>
                      <a:pt x="103" y="429"/>
                      <a:pt x="225" y="429"/>
                    </a:cubicBezTo>
                    <a:cubicBezTo>
                      <a:pt x="408" y="409"/>
                      <a:pt x="489" y="185"/>
                      <a:pt x="347" y="63"/>
                    </a:cubicBezTo>
                    <a:cubicBezTo>
                      <a:pt x="309" y="20"/>
                      <a:pt x="263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7"/>
              <p:cNvSpPr/>
              <p:nvPr/>
            </p:nvSpPr>
            <p:spPr>
              <a:xfrm rot="10800000" flipH="1">
                <a:off x="6245835" y="4934047"/>
                <a:ext cx="12713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6" extrusionOk="0">
                    <a:moveTo>
                      <a:pt x="183" y="0"/>
                    </a:moveTo>
                    <a:cubicBezTo>
                      <a:pt x="82" y="0"/>
                      <a:pt x="0" y="81"/>
                      <a:pt x="21" y="183"/>
                    </a:cubicBezTo>
                    <a:cubicBezTo>
                      <a:pt x="30" y="280"/>
                      <a:pt x="100" y="326"/>
                      <a:pt x="172" y="326"/>
                    </a:cubicBezTo>
                    <a:cubicBezTo>
                      <a:pt x="252" y="326"/>
                      <a:pt x="335" y="270"/>
                      <a:pt x="346" y="163"/>
                    </a:cubicBezTo>
                    <a:cubicBezTo>
                      <a:pt x="346" y="81"/>
                      <a:pt x="265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7"/>
              <p:cNvSpPr/>
              <p:nvPr/>
            </p:nvSpPr>
            <p:spPr>
              <a:xfrm rot="10800000" flipH="1">
                <a:off x="7688400" y="4921077"/>
                <a:ext cx="29676" cy="2572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2" extrusionOk="0">
                    <a:moveTo>
                      <a:pt x="352" y="1"/>
                    </a:moveTo>
                    <a:cubicBezTo>
                      <a:pt x="344" y="1"/>
                      <a:pt x="335" y="1"/>
                      <a:pt x="326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70"/>
                      <a:pt x="189" y="701"/>
                      <a:pt x="364" y="701"/>
                    </a:cubicBezTo>
                    <a:cubicBezTo>
                      <a:pt x="453" y="701"/>
                      <a:pt x="543" y="667"/>
                      <a:pt x="611" y="592"/>
                    </a:cubicBezTo>
                    <a:cubicBezTo>
                      <a:pt x="809" y="354"/>
                      <a:pt x="660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7"/>
              <p:cNvSpPr/>
              <p:nvPr/>
            </p:nvSpPr>
            <p:spPr>
              <a:xfrm rot="10800000" flipH="1">
                <a:off x="7210537" y="4927306"/>
                <a:ext cx="23521" cy="2033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55" extrusionOk="0">
                    <a:moveTo>
                      <a:pt x="309" y="1"/>
                    </a:moveTo>
                    <a:cubicBezTo>
                      <a:pt x="294" y="1"/>
                      <a:pt x="280" y="2"/>
                      <a:pt x="265" y="4"/>
                    </a:cubicBezTo>
                    <a:cubicBezTo>
                      <a:pt x="102" y="4"/>
                      <a:pt x="0" y="147"/>
                      <a:pt x="0" y="289"/>
                    </a:cubicBezTo>
                    <a:cubicBezTo>
                      <a:pt x="14" y="448"/>
                      <a:pt x="147" y="555"/>
                      <a:pt x="283" y="555"/>
                    </a:cubicBezTo>
                    <a:cubicBezTo>
                      <a:pt x="357" y="555"/>
                      <a:pt x="432" y="523"/>
                      <a:pt x="489" y="452"/>
                    </a:cubicBezTo>
                    <a:cubicBezTo>
                      <a:pt x="641" y="280"/>
                      <a:pt x="525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7"/>
              <p:cNvSpPr/>
              <p:nvPr/>
            </p:nvSpPr>
            <p:spPr>
              <a:xfrm rot="10800000" flipH="1">
                <a:off x="8132007" y="4919465"/>
                <a:ext cx="38579" cy="3253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88" extrusionOk="0">
                    <a:moveTo>
                      <a:pt x="453" y="1"/>
                    </a:moveTo>
                    <a:cubicBezTo>
                      <a:pt x="445" y="1"/>
                      <a:pt x="436" y="1"/>
                      <a:pt x="428" y="1"/>
                    </a:cubicBezTo>
                    <a:cubicBezTo>
                      <a:pt x="183" y="1"/>
                      <a:pt x="0" y="205"/>
                      <a:pt x="21" y="469"/>
                    </a:cubicBezTo>
                    <a:cubicBezTo>
                      <a:pt x="21" y="721"/>
                      <a:pt x="228" y="887"/>
                      <a:pt x="452" y="887"/>
                    </a:cubicBezTo>
                    <a:cubicBezTo>
                      <a:pt x="571" y="887"/>
                      <a:pt x="695" y="840"/>
                      <a:pt x="794" y="734"/>
                    </a:cubicBezTo>
                    <a:cubicBezTo>
                      <a:pt x="1053" y="455"/>
                      <a:pt x="844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7"/>
              <p:cNvSpPr/>
              <p:nvPr/>
            </p:nvSpPr>
            <p:spPr>
              <a:xfrm rot="10800000" flipH="1">
                <a:off x="5858430" y="4946504"/>
                <a:ext cx="1036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90" extrusionOk="0">
                    <a:moveTo>
                      <a:pt x="156" y="1"/>
                    </a:moveTo>
                    <a:cubicBezTo>
                      <a:pt x="1" y="1"/>
                      <a:pt x="165" y="190"/>
                      <a:pt x="242" y="190"/>
                    </a:cubicBezTo>
                    <a:cubicBezTo>
                      <a:pt x="267" y="190"/>
                      <a:pt x="283" y="171"/>
                      <a:pt x="278" y="123"/>
                    </a:cubicBezTo>
                    <a:cubicBezTo>
                      <a:pt x="278" y="41"/>
                      <a:pt x="217" y="1"/>
                      <a:pt x="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7"/>
              <p:cNvSpPr/>
              <p:nvPr/>
            </p:nvSpPr>
            <p:spPr>
              <a:xfrm rot="10800000" flipH="1">
                <a:off x="7592996" y="4929248"/>
                <a:ext cx="2909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81" extrusionOk="0">
                    <a:moveTo>
                      <a:pt x="326" y="0"/>
                    </a:moveTo>
                    <a:cubicBezTo>
                      <a:pt x="143" y="21"/>
                      <a:pt x="0" y="163"/>
                      <a:pt x="0" y="366"/>
                    </a:cubicBezTo>
                    <a:cubicBezTo>
                      <a:pt x="14" y="554"/>
                      <a:pt x="177" y="680"/>
                      <a:pt x="345" y="680"/>
                    </a:cubicBezTo>
                    <a:cubicBezTo>
                      <a:pt x="432" y="680"/>
                      <a:pt x="521" y="646"/>
                      <a:pt x="590" y="570"/>
                    </a:cubicBezTo>
                    <a:cubicBezTo>
                      <a:pt x="794" y="346"/>
                      <a:pt x="611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7"/>
              <p:cNvSpPr/>
              <p:nvPr/>
            </p:nvSpPr>
            <p:spPr>
              <a:xfrm rot="10800000" flipH="1">
                <a:off x="7305941" y="4932545"/>
                <a:ext cx="2517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592" extrusionOk="0">
                    <a:moveTo>
                      <a:pt x="311" y="0"/>
                    </a:moveTo>
                    <a:cubicBezTo>
                      <a:pt x="303" y="0"/>
                      <a:pt x="294" y="1"/>
                      <a:pt x="286" y="1"/>
                    </a:cubicBezTo>
                    <a:cubicBezTo>
                      <a:pt x="123" y="1"/>
                      <a:pt x="1" y="144"/>
                      <a:pt x="1" y="306"/>
                    </a:cubicBezTo>
                    <a:cubicBezTo>
                      <a:pt x="14" y="479"/>
                      <a:pt x="158" y="591"/>
                      <a:pt x="301" y="591"/>
                    </a:cubicBezTo>
                    <a:cubicBezTo>
                      <a:pt x="377" y="591"/>
                      <a:pt x="453" y="560"/>
                      <a:pt x="510" y="490"/>
                    </a:cubicBezTo>
                    <a:cubicBezTo>
                      <a:pt x="687" y="293"/>
                      <a:pt x="559" y="0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7"/>
              <p:cNvSpPr/>
              <p:nvPr/>
            </p:nvSpPr>
            <p:spPr>
              <a:xfrm rot="10800000" flipH="1">
                <a:off x="7959774" y="4926280"/>
                <a:ext cx="35612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04" extrusionOk="0">
                    <a:moveTo>
                      <a:pt x="433" y="1"/>
                    </a:moveTo>
                    <a:cubicBezTo>
                      <a:pt x="424" y="1"/>
                      <a:pt x="416" y="1"/>
                      <a:pt x="408" y="1"/>
                    </a:cubicBezTo>
                    <a:cubicBezTo>
                      <a:pt x="184" y="1"/>
                      <a:pt x="1" y="185"/>
                      <a:pt x="21" y="408"/>
                    </a:cubicBezTo>
                    <a:cubicBezTo>
                      <a:pt x="34" y="650"/>
                      <a:pt x="234" y="803"/>
                      <a:pt x="439" y="803"/>
                    </a:cubicBezTo>
                    <a:cubicBezTo>
                      <a:pt x="544" y="803"/>
                      <a:pt x="650" y="763"/>
                      <a:pt x="733" y="673"/>
                    </a:cubicBezTo>
                    <a:cubicBezTo>
                      <a:pt x="972" y="415"/>
                      <a:pt x="783" y="1"/>
                      <a:pt x="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7"/>
              <p:cNvSpPr/>
              <p:nvPr/>
            </p:nvSpPr>
            <p:spPr>
              <a:xfrm rot="10800000" flipH="1">
                <a:off x="7496823" y="4933754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2"/>
                    </a:cubicBezTo>
                    <a:cubicBezTo>
                      <a:pt x="143" y="2"/>
                      <a:pt x="0" y="165"/>
                      <a:pt x="21" y="327"/>
                    </a:cubicBezTo>
                    <a:cubicBezTo>
                      <a:pt x="21" y="515"/>
                      <a:pt x="180" y="641"/>
                      <a:pt x="340" y="641"/>
                    </a:cubicBezTo>
                    <a:cubicBezTo>
                      <a:pt x="424" y="641"/>
                      <a:pt x="507" y="607"/>
                      <a:pt x="570" y="531"/>
                    </a:cubicBezTo>
                    <a:cubicBezTo>
                      <a:pt x="768" y="333"/>
                      <a:pt x="620" y="1"/>
                      <a:pt x="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7"/>
              <p:cNvSpPr/>
              <p:nvPr/>
            </p:nvSpPr>
            <p:spPr>
              <a:xfrm rot="10800000" flipH="1">
                <a:off x="7401382" y="4934780"/>
                <a:ext cx="26123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632" extrusionOk="0">
                    <a:moveTo>
                      <a:pt x="306" y="0"/>
                    </a:moveTo>
                    <a:cubicBezTo>
                      <a:pt x="123" y="21"/>
                      <a:pt x="1" y="163"/>
                      <a:pt x="1" y="326"/>
                    </a:cubicBezTo>
                    <a:cubicBezTo>
                      <a:pt x="21" y="509"/>
                      <a:pt x="163" y="631"/>
                      <a:pt x="326" y="631"/>
                    </a:cubicBezTo>
                    <a:cubicBezTo>
                      <a:pt x="713" y="570"/>
                      <a:pt x="692" y="21"/>
                      <a:pt x="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7"/>
              <p:cNvSpPr/>
              <p:nvPr/>
            </p:nvSpPr>
            <p:spPr>
              <a:xfrm rot="10800000" flipH="1">
                <a:off x="6723149" y="4944452"/>
                <a:ext cx="1923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298" y="1"/>
                    </a:moveTo>
                    <a:cubicBezTo>
                      <a:pt x="239" y="1"/>
                      <a:pt x="180" y="25"/>
                      <a:pt x="138" y="81"/>
                    </a:cubicBezTo>
                    <a:cubicBezTo>
                      <a:pt x="1" y="218"/>
                      <a:pt x="108" y="449"/>
                      <a:pt x="297" y="449"/>
                    </a:cubicBezTo>
                    <a:cubicBezTo>
                      <a:pt x="305" y="449"/>
                      <a:pt x="313" y="449"/>
                      <a:pt x="321" y="448"/>
                    </a:cubicBezTo>
                    <a:cubicBezTo>
                      <a:pt x="443" y="448"/>
                      <a:pt x="524" y="346"/>
                      <a:pt x="524" y="224"/>
                    </a:cubicBezTo>
                    <a:cubicBezTo>
                      <a:pt x="524" y="90"/>
                      <a:pt x="411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7"/>
              <p:cNvSpPr/>
              <p:nvPr/>
            </p:nvSpPr>
            <p:spPr>
              <a:xfrm rot="10800000" flipH="1">
                <a:off x="8208030" y="4927745"/>
                <a:ext cx="40851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7" extrusionOk="0">
                    <a:moveTo>
                      <a:pt x="494" y="1"/>
                    </a:moveTo>
                    <a:cubicBezTo>
                      <a:pt x="485" y="1"/>
                      <a:pt x="477" y="1"/>
                      <a:pt x="469" y="1"/>
                    </a:cubicBezTo>
                    <a:cubicBezTo>
                      <a:pt x="204" y="22"/>
                      <a:pt x="1" y="246"/>
                      <a:pt x="21" y="490"/>
                    </a:cubicBezTo>
                    <a:cubicBezTo>
                      <a:pt x="34" y="771"/>
                      <a:pt x="260" y="947"/>
                      <a:pt x="493" y="947"/>
                    </a:cubicBezTo>
                    <a:cubicBezTo>
                      <a:pt x="614" y="947"/>
                      <a:pt x="738" y="899"/>
                      <a:pt x="835" y="795"/>
                    </a:cubicBezTo>
                    <a:cubicBezTo>
                      <a:pt x="1114" y="496"/>
                      <a:pt x="905" y="1"/>
                      <a:pt x="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7"/>
              <p:cNvSpPr/>
              <p:nvPr/>
            </p:nvSpPr>
            <p:spPr>
              <a:xfrm rot="10800000" flipH="1">
                <a:off x="8346959" y="4892244"/>
                <a:ext cx="68622" cy="7239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976" extrusionOk="0">
                    <a:moveTo>
                      <a:pt x="734" y="0"/>
                    </a:moveTo>
                    <a:cubicBezTo>
                      <a:pt x="686" y="0"/>
                      <a:pt x="636" y="7"/>
                      <a:pt x="584" y="21"/>
                    </a:cubicBezTo>
                    <a:cubicBezTo>
                      <a:pt x="0" y="182"/>
                      <a:pt x="113" y="1059"/>
                      <a:pt x="745" y="1059"/>
                    </a:cubicBezTo>
                    <a:cubicBezTo>
                      <a:pt x="752" y="1059"/>
                      <a:pt x="760" y="1059"/>
                      <a:pt x="767" y="1058"/>
                    </a:cubicBezTo>
                    <a:cubicBezTo>
                      <a:pt x="808" y="1058"/>
                      <a:pt x="869" y="1038"/>
                      <a:pt x="930" y="1018"/>
                    </a:cubicBezTo>
                    <a:lnTo>
                      <a:pt x="930" y="1018"/>
                    </a:lnTo>
                    <a:cubicBezTo>
                      <a:pt x="429" y="1277"/>
                      <a:pt x="655" y="1975"/>
                      <a:pt x="1144" y="1975"/>
                    </a:cubicBezTo>
                    <a:cubicBezTo>
                      <a:pt x="1192" y="1975"/>
                      <a:pt x="1243" y="1968"/>
                      <a:pt x="1296" y="1954"/>
                    </a:cubicBezTo>
                    <a:cubicBezTo>
                      <a:pt x="1873" y="1795"/>
                      <a:pt x="1750" y="955"/>
                      <a:pt x="1174" y="955"/>
                    </a:cubicBezTo>
                    <a:cubicBezTo>
                      <a:pt x="1161" y="955"/>
                      <a:pt x="1147" y="956"/>
                      <a:pt x="1133" y="957"/>
                    </a:cubicBezTo>
                    <a:cubicBezTo>
                      <a:pt x="1072" y="957"/>
                      <a:pt x="1031" y="977"/>
                      <a:pt x="970" y="997"/>
                    </a:cubicBezTo>
                    <a:cubicBezTo>
                      <a:pt x="1491" y="737"/>
                      <a:pt x="1247" y="0"/>
                      <a:pt x="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7"/>
              <p:cNvSpPr/>
              <p:nvPr/>
            </p:nvSpPr>
            <p:spPr>
              <a:xfrm rot="10800000" flipH="1">
                <a:off x="8281854" y="4928185"/>
                <a:ext cx="43635" cy="3729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8" extrusionOk="0">
                    <a:moveTo>
                      <a:pt x="537" y="1"/>
                    </a:moveTo>
                    <a:cubicBezTo>
                      <a:pt x="521" y="1"/>
                      <a:pt x="505" y="2"/>
                      <a:pt x="489" y="3"/>
                    </a:cubicBezTo>
                    <a:cubicBezTo>
                      <a:pt x="224" y="23"/>
                      <a:pt x="0" y="247"/>
                      <a:pt x="21" y="532"/>
                    </a:cubicBezTo>
                    <a:cubicBezTo>
                      <a:pt x="34" y="828"/>
                      <a:pt x="279" y="1017"/>
                      <a:pt x="532" y="1017"/>
                    </a:cubicBezTo>
                    <a:cubicBezTo>
                      <a:pt x="661" y="1017"/>
                      <a:pt x="792" y="968"/>
                      <a:pt x="896" y="858"/>
                    </a:cubicBezTo>
                    <a:cubicBezTo>
                      <a:pt x="1190" y="524"/>
                      <a:pt x="973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7"/>
              <p:cNvSpPr/>
              <p:nvPr/>
            </p:nvSpPr>
            <p:spPr>
              <a:xfrm rot="10800000" flipH="1">
                <a:off x="6339004" y="4953245"/>
                <a:ext cx="14985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3" extrusionOk="0">
                    <a:moveTo>
                      <a:pt x="199" y="0"/>
                    </a:moveTo>
                    <a:cubicBezTo>
                      <a:pt x="99" y="0"/>
                      <a:pt x="0" y="77"/>
                      <a:pt x="21" y="224"/>
                    </a:cubicBezTo>
                    <a:cubicBezTo>
                      <a:pt x="11" y="352"/>
                      <a:pt x="105" y="413"/>
                      <a:pt x="200" y="413"/>
                    </a:cubicBezTo>
                    <a:cubicBezTo>
                      <a:pt x="304" y="413"/>
                      <a:pt x="409" y="341"/>
                      <a:pt x="387" y="204"/>
                    </a:cubicBezTo>
                    <a:cubicBezTo>
                      <a:pt x="387" y="67"/>
                      <a:pt x="293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7"/>
              <p:cNvSpPr/>
              <p:nvPr/>
            </p:nvSpPr>
            <p:spPr>
              <a:xfrm rot="10800000" flipH="1">
                <a:off x="5278898" y="4966105"/>
                <a:ext cx="5239" cy="45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3" extrusionOk="0">
                    <a:moveTo>
                      <a:pt x="61" y="1"/>
                    </a:moveTo>
                    <a:cubicBezTo>
                      <a:pt x="20" y="1"/>
                      <a:pt x="0" y="21"/>
                      <a:pt x="0" y="62"/>
                    </a:cubicBezTo>
                    <a:cubicBezTo>
                      <a:pt x="0" y="102"/>
                      <a:pt x="20" y="123"/>
                      <a:pt x="61" y="123"/>
                    </a:cubicBezTo>
                    <a:cubicBezTo>
                      <a:pt x="143" y="123"/>
                      <a:pt x="143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7"/>
              <p:cNvSpPr/>
              <p:nvPr/>
            </p:nvSpPr>
            <p:spPr>
              <a:xfrm rot="10800000" flipH="1">
                <a:off x="5182725" y="4968340"/>
                <a:ext cx="3737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extrusionOk="0">
                    <a:moveTo>
                      <a:pt x="41" y="0"/>
                    </a:moveTo>
                    <a:cubicBezTo>
                      <a:pt x="20" y="0"/>
                      <a:pt x="0" y="21"/>
                      <a:pt x="0" y="41"/>
                    </a:cubicBezTo>
                    <a:cubicBezTo>
                      <a:pt x="0" y="61"/>
                      <a:pt x="20" y="82"/>
                      <a:pt x="41" y="82"/>
                    </a:cubicBezTo>
                    <a:cubicBezTo>
                      <a:pt x="102" y="82"/>
                      <a:pt x="10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7"/>
              <p:cNvSpPr/>
              <p:nvPr/>
            </p:nvSpPr>
            <p:spPr>
              <a:xfrm rot="10800000" flipH="1">
                <a:off x="5951343" y="4962368"/>
                <a:ext cx="14215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6" extrusionOk="0">
                    <a:moveTo>
                      <a:pt x="204" y="1"/>
                    </a:moveTo>
                    <a:cubicBezTo>
                      <a:pt x="1" y="1"/>
                      <a:pt x="1" y="265"/>
                      <a:pt x="204" y="265"/>
                    </a:cubicBezTo>
                    <a:cubicBezTo>
                      <a:pt x="387" y="265"/>
                      <a:pt x="387" y="1"/>
                      <a:pt x="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7"/>
              <p:cNvSpPr/>
              <p:nvPr/>
            </p:nvSpPr>
            <p:spPr>
              <a:xfrm rot="10800000" flipH="1">
                <a:off x="5374302" y="4968340"/>
                <a:ext cx="5276" cy="523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3" extrusionOk="0">
                    <a:moveTo>
                      <a:pt x="62" y="0"/>
                    </a:moveTo>
                    <a:cubicBezTo>
                      <a:pt x="21" y="0"/>
                      <a:pt x="1" y="20"/>
                      <a:pt x="1" y="61"/>
                    </a:cubicBezTo>
                    <a:cubicBezTo>
                      <a:pt x="1" y="102"/>
                      <a:pt x="21" y="143"/>
                      <a:pt x="62" y="143"/>
                    </a:cubicBezTo>
                    <a:cubicBezTo>
                      <a:pt x="102" y="143"/>
                      <a:pt x="143" y="102"/>
                      <a:pt x="143" y="61"/>
                    </a:cubicBezTo>
                    <a:cubicBezTo>
                      <a:pt x="143" y="20"/>
                      <a:pt x="102" y="0"/>
                      <a:pt x="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7"/>
              <p:cNvSpPr/>
              <p:nvPr/>
            </p:nvSpPr>
            <p:spPr>
              <a:xfrm rot="10800000" flipH="1">
                <a:off x="7865433" y="4947456"/>
                <a:ext cx="30263" cy="2883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7" extrusionOk="0">
                    <a:moveTo>
                      <a:pt x="423" y="0"/>
                    </a:moveTo>
                    <a:cubicBezTo>
                      <a:pt x="211" y="0"/>
                      <a:pt x="1" y="148"/>
                      <a:pt x="32" y="440"/>
                    </a:cubicBezTo>
                    <a:cubicBezTo>
                      <a:pt x="61" y="674"/>
                      <a:pt x="240" y="787"/>
                      <a:pt x="421" y="787"/>
                    </a:cubicBezTo>
                    <a:cubicBezTo>
                      <a:pt x="617" y="787"/>
                      <a:pt x="815" y="654"/>
                      <a:pt x="826" y="400"/>
                    </a:cubicBezTo>
                    <a:cubicBezTo>
                      <a:pt x="826" y="132"/>
                      <a:pt x="624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7"/>
              <p:cNvSpPr/>
              <p:nvPr/>
            </p:nvSpPr>
            <p:spPr>
              <a:xfrm rot="10800000" flipH="1">
                <a:off x="5087284" y="4974312"/>
                <a:ext cx="2272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21" y="1"/>
                    </a:moveTo>
                    <a:cubicBezTo>
                      <a:pt x="21" y="1"/>
                      <a:pt x="0" y="21"/>
                      <a:pt x="0" y="41"/>
                    </a:cubicBezTo>
                    <a:cubicBezTo>
                      <a:pt x="0" y="41"/>
                      <a:pt x="21" y="62"/>
                      <a:pt x="41" y="62"/>
                    </a:cubicBezTo>
                    <a:cubicBezTo>
                      <a:pt x="41" y="62"/>
                      <a:pt x="62" y="41"/>
                      <a:pt x="62" y="21"/>
                    </a:cubicBezTo>
                    <a:cubicBezTo>
                      <a:pt x="62" y="21"/>
                      <a:pt x="41" y="1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7"/>
              <p:cNvSpPr/>
              <p:nvPr/>
            </p:nvSpPr>
            <p:spPr>
              <a:xfrm rot="10800000" flipH="1">
                <a:off x="6817087" y="4960829"/>
                <a:ext cx="20700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75" extrusionOk="0">
                    <a:moveTo>
                      <a:pt x="322" y="1"/>
                    </a:moveTo>
                    <a:cubicBezTo>
                      <a:pt x="256" y="1"/>
                      <a:pt x="189" y="28"/>
                      <a:pt x="138" y="86"/>
                    </a:cubicBezTo>
                    <a:cubicBezTo>
                      <a:pt x="1" y="243"/>
                      <a:pt x="108" y="474"/>
                      <a:pt x="315" y="474"/>
                    </a:cubicBezTo>
                    <a:cubicBezTo>
                      <a:pt x="324" y="474"/>
                      <a:pt x="332" y="474"/>
                      <a:pt x="341" y="473"/>
                    </a:cubicBezTo>
                    <a:cubicBezTo>
                      <a:pt x="463" y="473"/>
                      <a:pt x="565" y="351"/>
                      <a:pt x="565" y="229"/>
                    </a:cubicBezTo>
                    <a:cubicBezTo>
                      <a:pt x="552" y="8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7"/>
              <p:cNvSpPr/>
              <p:nvPr/>
            </p:nvSpPr>
            <p:spPr>
              <a:xfrm rot="10800000" flipH="1">
                <a:off x="8040303" y="4947383"/>
                <a:ext cx="3707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8" extrusionOk="0">
                    <a:moveTo>
                      <a:pt x="452" y="0"/>
                    </a:moveTo>
                    <a:cubicBezTo>
                      <a:pt x="444" y="0"/>
                      <a:pt x="436" y="0"/>
                      <a:pt x="428" y="1"/>
                    </a:cubicBezTo>
                    <a:cubicBezTo>
                      <a:pt x="183" y="1"/>
                      <a:pt x="0" y="204"/>
                      <a:pt x="0" y="448"/>
                    </a:cubicBezTo>
                    <a:cubicBezTo>
                      <a:pt x="14" y="700"/>
                      <a:pt x="217" y="857"/>
                      <a:pt x="430" y="857"/>
                    </a:cubicBezTo>
                    <a:cubicBezTo>
                      <a:pt x="544" y="857"/>
                      <a:pt x="661" y="812"/>
                      <a:pt x="753" y="713"/>
                    </a:cubicBezTo>
                    <a:cubicBezTo>
                      <a:pt x="1012" y="434"/>
                      <a:pt x="804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7"/>
              <p:cNvSpPr/>
              <p:nvPr/>
            </p:nvSpPr>
            <p:spPr>
              <a:xfrm rot="10800000" flipH="1">
                <a:off x="5469743" y="4974861"/>
                <a:ext cx="6009" cy="61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9" extrusionOk="0">
                    <a:moveTo>
                      <a:pt x="82" y="1"/>
                    </a:moveTo>
                    <a:cubicBezTo>
                      <a:pt x="21" y="1"/>
                      <a:pt x="0" y="41"/>
                      <a:pt x="0" y="82"/>
                    </a:cubicBezTo>
                    <a:cubicBezTo>
                      <a:pt x="0" y="132"/>
                      <a:pt x="28" y="169"/>
                      <a:pt x="60" y="169"/>
                    </a:cubicBezTo>
                    <a:cubicBezTo>
                      <a:pt x="67" y="169"/>
                      <a:pt x="74" y="167"/>
                      <a:pt x="82" y="163"/>
                    </a:cubicBezTo>
                    <a:cubicBezTo>
                      <a:pt x="122" y="163"/>
                      <a:pt x="163" y="123"/>
                      <a:pt x="163" y="82"/>
                    </a:cubicBezTo>
                    <a:cubicBezTo>
                      <a:pt x="163" y="41"/>
                      <a:pt x="122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7"/>
              <p:cNvSpPr/>
              <p:nvPr/>
            </p:nvSpPr>
            <p:spPr>
              <a:xfrm rot="10800000" flipH="1">
                <a:off x="4991844" y="4984973"/>
                <a:ext cx="1356" cy="12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21" y="0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31"/>
                      <a:pt x="3" y="35"/>
                      <a:pt x="7" y="35"/>
                    </a:cubicBezTo>
                    <a:cubicBezTo>
                      <a:pt x="17" y="35"/>
                      <a:pt x="36" y="0"/>
                      <a:pt x="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7"/>
              <p:cNvSpPr/>
              <p:nvPr/>
            </p:nvSpPr>
            <p:spPr>
              <a:xfrm rot="10800000" flipH="1">
                <a:off x="6432577" y="4974678"/>
                <a:ext cx="14948" cy="1403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3" extrusionOk="0">
                    <a:moveTo>
                      <a:pt x="208" y="1"/>
                    </a:moveTo>
                    <a:cubicBezTo>
                      <a:pt x="105" y="1"/>
                      <a:pt x="0" y="72"/>
                      <a:pt x="11" y="210"/>
                    </a:cubicBezTo>
                    <a:cubicBezTo>
                      <a:pt x="20" y="327"/>
                      <a:pt x="114" y="383"/>
                      <a:pt x="207" y="383"/>
                    </a:cubicBezTo>
                    <a:cubicBezTo>
                      <a:pt x="308" y="383"/>
                      <a:pt x="408" y="316"/>
                      <a:pt x="397" y="189"/>
                    </a:cubicBezTo>
                    <a:cubicBezTo>
                      <a:pt x="397" y="62"/>
                      <a:pt x="303" y="1"/>
                      <a:pt x="2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7"/>
              <p:cNvSpPr/>
              <p:nvPr/>
            </p:nvSpPr>
            <p:spPr>
              <a:xfrm rot="10800000" flipH="1">
                <a:off x="7772666" y="4963870"/>
                <a:ext cx="31875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55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6" y="2"/>
                    </a:cubicBezTo>
                    <a:cubicBezTo>
                      <a:pt x="143" y="2"/>
                      <a:pt x="0" y="185"/>
                      <a:pt x="0" y="388"/>
                    </a:cubicBezTo>
                    <a:cubicBezTo>
                      <a:pt x="14" y="615"/>
                      <a:pt x="193" y="755"/>
                      <a:pt x="379" y="755"/>
                    </a:cubicBezTo>
                    <a:cubicBezTo>
                      <a:pt x="476" y="755"/>
                      <a:pt x="574" y="717"/>
                      <a:pt x="651" y="633"/>
                    </a:cubicBezTo>
                    <a:cubicBezTo>
                      <a:pt x="869" y="375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7"/>
              <p:cNvSpPr/>
              <p:nvPr/>
            </p:nvSpPr>
            <p:spPr>
              <a:xfrm rot="10800000" flipH="1">
                <a:off x="5564414" y="4984607"/>
                <a:ext cx="7511" cy="703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2" extrusionOk="0">
                    <a:moveTo>
                      <a:pt x="126" y="1"/>
                    </a:moveTo>
                    <a:cubicBezTo>
                      <a:pt x="119" y="1"/>
                      <a:pt x="111" y="2"/>
                      <a:pt x="102" y="5"/>
                    </a:cubicBezTo>
                    <a:cubicBezTo>
                      <a:pt x="41" y="5"/>
                      <a:pt x="1" y="45"/>
                      <a:pt x="1" y="107"/>
                    </a:cubicBezTo>
                    <a:cubicBezTo>
                      <a:pt x="1" y="142"/>
                      <a:pt x="46" y="192"/>
                      <a:pt x="98" y="192"/>
                    </a:cubicBezTo>
                    <a:cubicBezTo>
                      <a:pt x="106" y="192"/>
                      <a:pt x="114" y="191"/>
                      <a:pt x="123" y="188"/>
                    </a:cubicBezTo>
                    <a:cubicBezTo>
                      <a:pt x="163" y="188"/>
                      <a:pt x="204" y="147"/>
                      <a:pt x="204" y="86"/>
                    </a:cubicBezTo>
                    <a:cubicBezTo>
                      <a:pt x="204" y="51"/>
                      <a:pt x="174" y="1"/>
                      <a:pt x="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7"/>
              <p:cNvSpPr/>
              <p:nvPr/>
            </p:nvSpPr>
            <p:spPr>
              <a:xfrm rot="10800000" flipH="1">
                <a:off x="6045904" y="4984021"/>
                <a:ext cx="12823" cy="894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44" extrusionOk="0">
                    <a:moveTo>
                      <a:pt x="187" y="0"/>
                    </a:moveTo>
                    <a:cubicBezTo>
                      <a:pt x="1" y="16"/>
                      <a:pt x="193" y="243"/>
                      <a:pt x="295" y="243"/>
                    </a:cubicBezTo>
                    <a:cubicBezTo>
                      <a:pt x="327" y="243"/>
                      <a:pt x="350" y="221"/>
                      <a:pt x="350" y="163"/>
                    </a:cubicBezTo>
                    <a:cubicBezTo>
                      <a:pt x="329" y="61"/>
                      <a:pt x="268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7"/>
              <p:cNvSpPr/>
              <p:nvPr/>
            </p:nvSpPr>
            <p:spPr>
              <a:xfrm rot="10800000" flipH="1">
                <a:off x="6914543" y="4974385"/>
                <a:ext cx="22202" cy="18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08" extrusionOk="0">
                    <a:moveTo>
                      <a:pt x="268" y="0"/>
                    </a:moveTo>
                    <a:cubicBezTo>
                      <a:pt x="260" y="0"/>
                      <a:pt x="253" y="0"/>
                      <a:pt x="245" y="1"/>
                    </a:cubicBezTo>
                    <a:cubicBezTo>
                      <a:pt x="103" y="1"/>
                      <a:pt x="1" y="123"/>
                      <a:pt x="1" y="245"/>
                    </a:cubicBezTo>
                    <a:cubicBezTo>
                      <a:pt x="1" y="408"/>
                      <a:pt x="128" y="508"/>
                      <a:pt x="260" y="508"/>
                    </a:cubicBezTo>
                    <a:cubicBezTo>
                      <a:pt x="326" y="508"/>
                      <a:pt x="394" y="483"/>
                      <a:pt x="449" y="428"/>
                    </a:cubicBezTo>
                    <a:cubicBezTo>
                      <a:pt x="606" y="271"/>
                      <a:pt x="478" y="0"/>
                      <a:pt x="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7"/>
              <p:cNvSpPr/>
              <p:nvPr/>
            </p:nvSpPr>
            <p:spPr>
              <a:xfrm rot="10800000" flipH="1">
                <a:off x="8117828" y="4959400"/>
                <a:ext cx="39349" cy="3359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17" extrusionOk="0">
                    <a:moveTo>
                      <a:pt x="473" y="0"/>
                    </a:moveTo>
                    <a:cubicBezTo>
                      <a:pt x="465" y="0"/>
                      <a:pt x="456" y="1"/>
                      <a:pt x="448" y="1"/>
                    </a:cubicBezTo>
                    <a:cubicBezTo>
                      <a:pt x="184" y="1"/>
                      <a:pt x="1" y="225"/>
                      <a:pt x="1" y="469"/>
                    </a:cubicBezTo>
                    <a:cubicBezTo>
                      <a:pt x="14" y="750"/>
                      <a:pt x="239" y="917"/>
                      <a:pt x="472" y="917"/>
                    </a:cubicBezTo>
                    <a:cubicBezTo>
                      <a:pt x="593" y="917"/>
                      <a:pt x="717" y="872"/>
                      <a:pt x="815" y="774"/>
                    </a:cubicBezTo>
                    <a:cubicBezTo>
                      <a:pt x="1074" y="475"/>
                      <a:pt x="864" y="0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7"/>
              <p:cNvSpPr/>
              <p:nvPr/>
            </p:nvSpPr>
            <p:spPr>
              <a:xfrm rot="10800000" flipH="1">
                <a:off x="4897172" y="4999665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7"/>
              <p:cNvSpPr/>
              <p:nvPr/>
            </p:nvSpPr>
            <p:spPr>
              <a:xfrm rot="10800000" flipH="1">
                <a:off x="8193118" y="4964273"/>
                <a:ext cx="41584" cy="3542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67" extrusionOk="0">
                    <a:moveTo>
                      <a:pt x="494" y="0"/>
                    </a:moveTo>
                    <a:cubicBezTo>
                      <a:pt x="485" y="0"/>
                      <a:pt x="477" y="1"/>
                      <a:pt x="469" y="1"/>
                    </a:cubicBezTo>
                    <a:cubicBezTo>
                      <a:pt x="204" y="1"/>
                      <a:pt x="1" y="245"/>
                      <a:pt x="1" y="510"/>
                    </a:cubicBezTo>
                    <a:cubicBezTo>
                      <a:pt x="14" y="791"/>
                      <a:pt x="248" y="966"/>
                      <a:pt x="493" y="966"/>
                    </a:cubicBezTo>
                    <a:cubicBezTo>
                      <a:pt x="621" y="966"/>
                      <a:pt x="751" y="919"/>
                      <a:pt x="855" y="815"/>
                    </a:cubicBezTo>
                    <a:cubicBezTo>
                      <a:pt x="1135" y="496"/>
                      <a:pt x="905" y="0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7"/>
              <p:cNvSpPr/>
              <p:nvPr/>
            </p:nvSpPr>
            <p:spPr>
              <a:xfrm rot="10800000" flipH="1">
                <a:off x="8265661" y="4962368"/>
                <a:ext cx="43818" cy="3781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32" extrusionOk="0">
                    <a:moveTo>
                      <a:pt x="522" y="1"/>
                    </a:moveTo>
                    <a:cubicBezTo>
                      <a:pt x="252" y="1"/>
                      <a:pt x="1" y="218"/>
                      <a:pt x="15" y="543"/>
                    </a:cubicBezTo>
                    <a:cubicBezTo>
                      <a:pt x="15" y="828"/>
                      <a:pt x="259" y="1031"/>
                      <a:pt x="544" y="1031"/>
                    </a:cubicBezTo>
                    <a:cubicBezTo>
                      <a:pt x="992" y="991"/>
                      <a:pt x="1195" y="441"/>
                      <a:pt x="870" y="136"/>
                    </a:cubicBezTo>
                    <a:cubicBezTo>
                      <a:pt x="764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7"/>
              <p:cNvSpPr/>
              <p:nvPr/>
            </p:nvSpPr>
            <p:spPr>
              <a:xfrm rot="10800000" flipH="1">
                <a:off x="7947867" y="4972700"/>
                <a:ext cx="3561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9" extrusionOk="0">
                    <a:moveTo>
                      <a:pt x="431" y="1"/>
                    </a:moveTo>
                    <a:cubicBezTo>
                      <a:pt x="423" y="1"/>
                      <a:pt x="415" y="1"/>
                      <a:pt x="407" y="1"/>
                    </a:cubicBezTo>
                    <a:cubicBezTo>
                      <a:pt x="183" y="22"/>
                      <a:pt x="0" y="205"/>
                      <a:pt x="0" y="449"/>
                    </a:cubicBezTo>
                    <a:cubicBezTo>
                      <a:pt x="13" y="686"/>
                      <a:pt x="214" y="838"/>
                      <a:pt x="421" y="838"/>
                    </a:cubicBezTo>
                    <a:cubicBezTo>
                      <a:pt x="533" y="838"/>
                      <a:pt x="647" y="793"/>
                      <a:pt x="733" y="693"/>
                    </a:cubicBezTo>
                    <a:cubicBezTo>
                      <a:pt x="971" y="434"/>
                      <a:pt x="782" y="1"/>
                      <a:pt x="4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7"/>
              <p:cNvSpPr/>
              <p:nvPr/>
            </p:nvSpPr>
            <p:spPr>
              <a:xfrm rot="10800000" flipH="1">
                <a:off x="7677226" y="4978159"/>
                <a:ext cx="31875" cy="2678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31" extrusionOk="0">
                    <a:moveTo>
                      <a:pt x="391" y="1"/>
                    </a:moveTo>
                    <a:cubicBezTo>
                      <a:pt x="383" y="1"/>
                      <a:pt x="375" y="1"/>
                      <a:pt x="367" y="1"/>
                    </a:cubicBezTo>
                    <a:cubicBezTo>
                      <a:pt x="163" y="1"/>
                      <a:pt x="1" y="185"/>
                      <a:pt x="21" y="388"/>
                    </a:cubicBezTo>
                    <a:cubicBezTo>
                      <a:pt x="34" y="591"/>
                      <a:pt x="209" y="730"/>
                      <a:pt x="390" y="730"/>
                    </a:cubicBezTo>
                    <a:cubicBezTo>
                      <a:pt x="482" y="730"/>
                      <a:pt x="576" y="694"/>
                      <a:pt x="652" y="612"/>
                    </a:cubicBezTo>
                    <a:cubicBezTo>
                      <a:pt x="870" y="374"/>
                      <a:pt x="701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7"/>
              <p:cNvSpPr/>
              <p:nvPr/>
            </p:nvSpPr>
            <p:spPr>
              <a:xfrm rot="10800000" flipH="1">
                <a:off x="5658353" y="4997430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3" y="0"/>
                    </a:moveTo>
                    <a:cubicBezTo>
                      <a:pt x="1" y="20"/>
                      <a:pt x="1" y="204"/>
                      <a:pt x="143" y="224"/>
                    </a:cubicBezTo>
                    <a:cubicBezTo>
                      <a:pt x="204" y="224"/>
                      <a:pt x="245" y="163"/>
                      <a:pt x="245" y="102"/>
                    </a:cubicBezTo>
                    <a:cubicBezTo>
                      <a:pt x="245" y="41"/>
                      <a:pt x="20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7"/>
              <p:cNvSpPr/>
              <p:nvPr/>
            </p:nvSpPr>
            <p:spPr>
              <a:xfrm rot="10800000" flipH="1">
                <a:off x="7009251" y="4986512"/>
                <a:ext cx="23118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43" extrusionOk="0">
                    <a:moveTo>
                      <a:pt x="265" y="1"/>
                    </a:moveTo>
                    <a:cubicBezTo>
                      <a:pt x="122" y="21"/>
                      <a:pt x="0" y="143"/>
                      <a:pt x="21" y="286"/>
                    </a:cubicBezTo>
                    <a:cubicBezTo>
                      <a:pt x="21" y="444"/>
                      <a:pt x="140" y="542"/>
                      <a:pt x="268" y="542"/>
                    </a:cubicBezTo>
                    <a:cubicBezTo>
                      <a:pt x="338" y="542"/>
                      <a:pt x="411" y="513"/>
                      <a:pt x="468" y="448"/>
                    </a:cubicBezTo>
                    <a:cubicBezTo>
                      <a:pt x="631" y="286"/>
                      <a:pt x="509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7"/>
              <p:cNvSpPr/>
              <p:nvPr/>
            </p:nvSpPr>
            <p:spPr>
              <a:xfrm rot="10800000" flipH="1">
                <a:off x="6526369" y="4993693"/>
                <a:ext cx="18429" cy="1612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40" extrusionOk="0">
                    <a:moveTo>
                      <a:pt x="221" y="0"/>
                    </a:moveTo>
                    <a:cubicBezTo>
                      <a:pt x="107" y="0"/>
                      <a:pt x="0" y="93"/>
                      <a:pt x="15" y="236"/>
                    </a:cubicBezTo>
                    <a:cubicBezTo>
                      <a:pt x="15" y="338"/>
                      <a:pt x="116" y="440"/>
                      <a:pt x="218" y="440"/>
                    </a:cubicBezTo>
                    <a:cubicBezTo>
                      <a:pt x="422" y="419"/>
                      <a:pt x="503" y="196"/>
                      <a:pt x="361" y="53"/>
                    </a:cubicBezTo>
                    <a:cubicBezTo>
                      <a:pt x="318" y="17"/>
                      <a:pt x="269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7"/>
              <p:cNvSpPr/>
              <p:nvPr/>
            </p:nvSpPr>
            <p:spPr>
              <a:xfrm rot="10800000" flipH="1">
                <a:off x="6138487" y="5001863"/>
                <a:ext cx="16414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28" extrusionOk="0">
                    <a:moveTo>
                      <a:pt x="242" y="0"/>
                    </a:moveTo>
                    <a:cubicBezTo>
                      <a:pt x="236" y="0"/>
                      <a:pt x="230" y="1"/>
                      <a:pt x="224" y="1"/>
                    </a:cubicBezTo>
                    <a:cubicBezTo>
                      <a:pt x="6" y="1"/>
                      <a:pt x="0" y="328"/>
                      <a:pt x="205" y="328"/>
                    </a:cubicBezTo>
                    <a:cubicBezTo>
                      <a:pt x="211" y="328"/>
                      <a:pt x="217" y="327"/>
                      <a:pt x="224" y="327"/>
                    </a:cubicBezTo>
                    <a:cubicBezTo>
                      <a:pt x="441" y="327"/>
                      <a:pt x="447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7"/>
              <p:cNvSpPr/>
              <p:nvPr/>
            </p:nvSpPr>
            <p:spPr>
              <a:xfrm rot="10800000" flipH="1">
                <a:off x="7582555" y="4989699"/>
                <a:ext cx="29860" cy="25646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00" extrusionOk="0">
                    <a:moveTo>
                      <a:pt x="326" y="1"/>
                    </a:moveTo>
                    <a:cubicBezTo>
                      <a:pt x="143" y="21"/>
                      <a:pt x="0" y="184"/>
                      <a:pt x="0" y="367"/>
                    </a:cubicBezTo>
                    <a:cubicBezTo>
                      <a:pt x="14" y="569"/>
                      <a:pt x="188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14" y="367"/>
                      <a:pt x="651" y="1"/>
                      <a:pt x="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7"/>
              <p:cNvSpPr/>
              <p:nvPr/>
            </p:nvSpPr>
            <p:spPr>
              <a:xfrm rot="10800000" flipH="1">
                <a:off x="7104655" y="4995488"/>
                <a:ext cx="24437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288" y="0"/>
                    </a:moveTo>
                    <a:cubicBezTo>
                      <a:pt x="281" y="0"/>
                      <a:pt x="273" y="1"/>
                      <a:pt x="265" y="1"/>
                    </a:cubicBezTo>
                    <a:cubicBezTo>
                      <a:pt x="103" y="22"/>
                      <a:pt x="1" y="144"/>
                      <a:pt x="1" y="306"/>
                    </a:cubicBezTo>
                    <a:cubicBezTo>
                      <a:pt x="14" y="465"/>
                      <a:pt x="147" y="563"/>
                      <a:pt x="283" y="563"/>
                    </a:cubicBezTo>
                    <a:cubicBezTo>
                      <a:pt x="357" y="563"/>
                      <a:pt x="432" y="534"/>
                      <a:pt x="489" y="469"/>
                    </a:cubicBezTo>
                    <a:cubicBezTo>
                      <a:pt x="666" y="292"/>
                      <a:pt x="520" y="0"/>
                      <a:pt x="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7"/>
              <p:cNvSpPr/>
              <p:nvPr/>
            </p:nvSpPr>
            <p:spPr>
              <a:xfrm rot="10800000" flipH="1">
                <a:off x="5753794" y="5012781"/>
                <a:ext cx="9709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53" extrusionOk="0">
                    <a:moveTo>
                      <a:pt x="122" y="0"/>
                    </a:moveTo>
                    <a:cubicBezTo>
                      <a:pt x="61" y="0"/>
                      <a:pt x="0" y="62"/>
                      <a:pt x="0" y="123"/>
                    </a:cubicBezTo>
                    <a:cubicBezTo>
                      <a:pt x="0" y="211"/>
                      <a:pt x="62" y="252"/>
                      <a:pt x="127" y="252"/>
                    </a:cubicBezTo>
                    <a:cubicBezTo>
                      <a:pt x="195" y="252"/>
                      <a:pt x="265" y="206"/>
                      <a:pt x="265" y="123"/>
                    </a:cubicBezTo>
                    <a:cubicBezTo>
                      <a:pt x="244" y="4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7"/>
              <p:cNvSpPr/>
              <p:nvPr/>
            </p:nvSpPr>
            <p:spPr>
              <a:xfrm rot="10800000" flipH="1">
                <a:off x="7200096" y="5000727"/>
                <a:ext cx="25207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83" extrusionOk="0">
                    <a:moveTo>
                      <a:pt x="310" y="0"/>
                    </a:moveTo>
                    <a:cubicBezTo>
                      <a:pt x="302" y="0"/>
                      <a:pt x="294" y="1"/>
                      <a:pt x="285" y="1"/>
                    </a:cubicBezTo>
                    <a:cubicBezTo>
                      <a:pt x="123" y="1"/>
                      <a:pt x="0" y="144"/>
                      <a:pt x="21" y="307"/>
                    </a:cubicBezTo>
                    <a:cubicBezTo>
                      <a:pt x="21" y="479"/>
                      <a:pt x="159" y="583"/>
                      <a:pt x="307" y="583"/>
                    </a:cubicBezTo>
                    <a:cubicBezTo>
                      <a:pt x="385" y="583"/>
                      <a:pt x="466" y="553"/>
                      <a:pt x="529" y="490"/>
                    </a:cubicBezTo>
                    <a:cubicBezTo>
                      <a:pt x="687" y="293"/>
                      <a:pt x="559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7"/>
              <p:cNvSpPr/>
              <p:nvPr/>
            </p:nvSpPr>
            <p:spPr>
              <a:xfrm rot="10800000" flipH="1">
                <a:off x="7487114" y="4997137"/>
                <a:ext cx="2890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681" extrusionOk="0">
                    <a:moveTo>
                      <a:pt x="350" y="1"/>
                    </a:moveTo>
                    <a:cubicBezTo>
                      <a:pt x="342" y="1"/>
                      <a:pt x="334" y="1"/>
                      <a:pt x="326" y="1"/>
                    </a:cubicBezTo>
                    <a:cubicBezTo>
                      <a:pt x="143" y="22"/>
                      <a:pt x="1" y="164"/>
                      <a:pt x="1" y="347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3"/>
                      <a:pt x="640" y="1"/>
                      <a:pt x="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7"/>
              <p:cNvSpPr/>
              <p:nvPr/>
            </p:nvSpPr>
            <p:spPr>
              <a:xfrm rot="10800000" flipH="1">
                <a:off x="8026894" y="4989186"/>
                <a:ext cx="37847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98" extrusionOk="0">
                    <a:moveTo>
                      <a:pt x="452" y="1"/>
                    </a:moveTo>
                    <a:cubicBezTo>
                      <a:pt x="444" y="1"/>
                      <a:pt x="436" y="1"/>
                      <a:pt x="427" y="1"/>
                    </a:cubicBezTo>
                    <a:cubicBezTo>
                      <a:pt x="183" y="22"/>
                      <a:pt x="0" y="225"/>
                      <a:pt x="0" y="469"/>
                    </a:cubicBezTo>
                    <a:cubicBezTo>
                      <a:pt x="13" y="736"/>
                      <a:pt x="227" y="898"/>
                      <a:pt x="448" y="898"/>
                    </a:cubicBezTo>
                    <a:cubicBezTo>
                      <a:pt x="564" y="898"/>
                      <a:pt x="682" y="853"/>
                      <a:pt x="773" y="754"/>
                    </a:cubicBezTo>
                    <a:cubicBezTo>
                      <a:pt x="1032" y="456"/>
                      <a:pt x="823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7"/>
              <p:cNvSpPr/>
              <p:nvPr/>
            </p:nvSpPr>
            <p:spPr>
              <a:xfrm rot="10800000" flipH="1">
                <a:off x="7854661" y="4995598"/>
                <a:ext cx="34879" cy="294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4" extrusionOk="0">
                    <a:moveTo>
                      <a:pt x="412" y="0"/>
                    </a:moveTo>
                    <a:cubicBezTo>
                      <a:pt x="404" y="0"/>
                      <a:pt x="396" y="1"/>
                      <a:pt x="387" y="1"/>
                    </a:cubicBezTo>
                    <a:cubicBezTo>
                      <a:pt x="163" y="21"/>
                      <a:pt x="1" y="205"/>
                      <a:pt x="21" y="428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3"/>
                      <a:pt x="713" y="673"/>
                    </a:cubicBezTo>
                    <a:cubicBezTo>
                      <a:pt x="951" y="414"/>
                      <a:pt x="763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7"/>
              <p:cNvSpPr/>
              <p:nvPr/>
            </p:nvSpPr>
            <p:spPr>
              <a:xfrm rot="10800000" flipH="1">
                <a:off x="7295536" y="5002816"/>
                <a:ext cx="26855" cy="2297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27" extrusionOk="0">
                    <a:moveTo>
                      <a:pt x="305" y="1"/>
                    </a:moveTo>
                    <a:cubicBezTo>
                      <a:pt x="142" y="21"/>
                      <a:pt x="0" y="164"/>
                      <a:pt x="20" y="326"/>
                    </a:cubicBezTo>
                    <a:cubicBezTo>
                      <a:pt x="20" y="504"/>
                      <a:pt x="176" y="626"/>
                      <a:pt x="334" y="626"/>
                    </a:cubicBezTo>
                    <a:cubicBezTo>
                      <a:pt x="411" y="626"/>
                      <a:pt x="489" y="597"/>
                      <a:pt x="549" y="530"/>
                    </a:cubicBezTo>
                    <a:cubicBezTo>
                      <a:pt x="733" y="326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7"/>
              <p:cNvSpPr/>
              <p:nvPr/>
            </p:nvSpPr>
            <p:spPr>
              <a:xfrm rot="10800000" flipH="1">
                <a:off x="7391710" y="5001900"/>
                <a:ext cx="27588" cy="2388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52" extrusionOk="0">
                    <a:moveTo>
                      <a:pt x="305" y="1"/>
                    </a:moveTo>
                    <a:cubicBezTo>
                      <a:pt x="122" y="21"/>
                      <a:pt x="0" y="164"/>
                      <a:pt x="0" y="347"/>
                    </a:cubicBezTo>
                    <a:cubicBezTo>
                      <a:pt x="13" y="534"/>
                      <a:pt x="168" y="651"/>
                      <a:pt x="330" y="651"/>
                    </a:cubicBezTo>
                    <a:cubicBezTo>
                      <a:pt x="414" y="651"/>
                      <a:pt x="500" y="620"/>
                      <a:pt x="570" y="550"/>
                    </a:cubicBezTo>
                    <a:cubicBezTo>
                      <a:pt x="753" y="347"/>
                      <a:pt x="59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7"/>
              <p:cNvSpPr/>
              <p:nvPr/>
            </p:nvSpPr>
            <p:spPr>
              <a:xfrm rot="10800000" flipH="1">
                <a:off x="6617852" y="5012341"/>
                <a:ext cx="19418" cy="1637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47" extrusionOk="0">
                    <a:moveTo>
                      <a:pt x="291" y="0"/>
                    </a:moveTo>
                    <a:cubicBezTo>
                      <a:pt x="232" y="0"/>
                      <a:pt x="171" y="25"/>
                      <a:pt x="122" y="81"/>
                    </a:cubicBezTo>
                    <a:cubicBezTo>
                      <a:pt x="0" y="223"/>
                      <a:pt x="102" y="447"/>
                      <a:pt x="305" y="447"/>
                    </a:cubicBezTo>
                    <a:cubicBezTo>
                      <a:pt x="427" y="447"/>
                      <a:pt x="529" y="345"/>
                      <a:pt x="509" y="223"/>
                    </a:cubicBezTo>
                    <a:cubicBezTo>
                      <a:pt x="509" y="90"/>
                      <a:pt x="404" y="0"/>
                      <a:pt x="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7"/>
              <p:cNvSpPr/>
              <p:nvPr/>
            </p:nvSpPr>
            <p:spPr>
              <a:xfrm rot="10800000" flipH="1">
                <a:off x="8102917" y="4997796"/>
                <a:ext cx="4085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48" extrusionOk="0">
                    <a:moveTo>
                      <a:pt x="493" y="1"/>
                    </a:moveTo>
                    <a:cubicBezTo>
                      <a:pt x="485" y="1"/>
                      <a:pt x="477" y="1"/>
                      <a:pt x="469" y="2"/>
                    </a:cubicBezTo>
                    <a:cubicBezTo>
                      <a:pt x="204" y="22"/>
                      <a:pt x="1" y="246"/>
                      <a:pt x="21" y="510"/>
                    </a:cubicBezTo>
                    <a:cubicBezTo>
                      <a:pt x="34" y="777"/>
                      <a:pt x="257" y="948"/>
                      <a:pt x="490" y="948"/>
                    </a:cubicBezTo>
                    <a:cubicBezTo>
                      <a:pt x="612" y="948"/>
                      <a:pt x="737" y="900"/>
                      <a:pt x="835" y="795"/>
                    </a:cubicBezTo>
                    <a:cubicBezTo>
                      <a:pt x="1114" y="496"/>
                      <a:pt x="904" y="1"/>
                      <a:pt x="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7"/>
              <p:cNvSpPr/>
              <p:nvPr/>
            </p:nvSpPr>
            <p:spPr>
              <a:xfrm rot="10800000" flipH="1">
                <a:off x="6231657" y="5022270"/>
                <a:ext cx="16194" cy="1318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60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05"/>
                    </a:cubicBezTo>
                    <a:cubicBezTo>
                      <a:pt x="160" y="343"/>
                      <a:pt x="205" y="359"/>
                      <a:pt x="249" y="359"/>
                    </a:cubicBezTo>
                    <a:cubicBezTo>
                      <a:pt x="349" y="359"/>
                      <a:pt x="442" y="276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7"/>
              <p:cNvSpPr/>
              <p:nvPr/>
            </p:nvSpPr>
            <p:spPr>
              <a:xfrm rot="10800000" flipH="1">
                <a:off x="8176961" y="4999592"/>
                <a:ext cx="43782" cy="37114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13" extrusionOk="0">
                    <a:moveTo>
                      <a:pt x="522" y="1"/>
                    </a:moveTo>
                    <a:cubicBezTo>
                      <a:pt x="251" y="1"/>
                      <a:pt x="0" y="218"/>
                      <a:pt x="14" y="543"/>
                    </a:cubicBezTo>
                    <a:cubicBezTo>
                      <a:pt x="34" y="796"/>
                      <a:pt x="240" y="1012"/>
                      <a:pt x="508" y="1012"/>
                    </a:cubicBezTo>
                    <a:cubicBezTo>
                      <a:pt x="519" y="1012"/>
                      <a:pt x="531" y="1012"/>
                      <a:pt x="544" y="1011"/>
                    </a:cubicBezTo>
                    <a:cubicBezTo>
                      <a:pt x="991" y="1011"/>
                      <a:pt x="1195" y="441"/>
                      <a:pt x="869" y="136"/>
                    </a:cubicBezTo>
                    <a:cubicBezTo>
                      <a:pt x="763" y="43"/>
                      <a:pt x="641" y="1"/>
                      <a:pt x="5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7"/>
              <p:cNvSpPr/>
              <p:nvPr/>
            </p:nvSpPr>
            <p:spPr>
              <a:xfrm rot="10800000" flipH="1">
                <a:off x="5172283" y="5036192"/>
                <a:ext cx="4506" cy="395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8" extrusionOk="0">
                    <a:moveTo>
                      <a:pt x="82" y="1"/>
                    </a:moveTo>
                    <a:cubicBezTo>
                      <a:pt x="76" y="1"/>
                      <a:pt x="69" y="2"/>
                      <a:pt x="61" y="6"/>
                    </a:cubicBezTo>
                    <a:cubicBezTo>
                      <a:pt x="21" y="6"/>
                      <a:pt x="0" y="26"/>
                      <a:pt x="0" y="67"/>
                    </a:cubicBezTo>
                    <a:cubicBezTo>
                      <a:pt x="0" y="87"/>
                      <a:pt x="41" y="108"/>
                      <a:pt x="61" y="108"/>
                    </a:cubicBezTo>
                    <a:cubicBezTo>
                      <a:pt x="102" y="108"/>
                      <a:pt x="122" y="87"/>
                      <a:pt x="122" y="47"/>
                    </a:cubicBezTo>
                    <a:cubicBezTo>
                      <a:pt x="122" y="30"/>
                      <a:pt x="109" y="1"/>
                      <a:pt x="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7"/>
              <p:cNvSpPr/>
              <p:nvPr/>
            </p:nvSpPr>
            <p:spPr>
              <a:xfrm rot="10800000" flipH="1">
                <a:off x="5846743" y="5033408"/>
                <a:ext cx="11431" cy="743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03" extrusionOk="0">
                    <a:moveTo>
                      <a:pt x="194" y="1"/>
                    </a:moveTo>
                    <a:cubicBezTo>
                      <a:pt x="186" y="1"/>
                      <a:pt x="178" y="2"/>
                      <a:pt x="169" y="5"/>
                    </a:cubicBezTo>
                    <a:cubicBezTo>
                      <a:pt x="0" y="5"/>
                      <a:pt x="168" y="202"/>
                      <a:pt x="260" y="202"/>
                    </a:cubicBezTo>
                    <a:cubicBezTo>
                      <a:pt x="290" y="202"/>
                      <a:pt x="312" y="182"/>
                      <a:pt x="312" y="127"/>
                    </a:cubicBezTo>
                    <a:cubicBezTo>
                      <a:pt x="312" y="56"/>
                      <a:pt x="251" y="1"/>
                      <a:pt x="1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7"/>
              <p:cNvSpPr/>
              <p:nvPr/>
            </p:nvSpPr>
            <p:spPr>
              <a:xfrm rot="10800000" flipH="1">
                <a:off x="5076843" y="5038427"/>
                <a:ext cx="3004" cy="3004"/>
              </a:xfrm>
              <a:custGeom>
                <a:avLst/>
                <a:gdLst/>
                <a:ahLst/>
                <a:cxnLst/>
                <a:rect l="l" t="t" r="r" b="b"/>
                <a:pathLst>
                  <a:path w="82" h="82" extrusionOk="0">
                    <a:moveTo>
                      <a:pt x="41" y="0"/>
                    </a:moveTo>
                    <a:cubicBezTo>
                      <a:pt x="21" y="0"/>
                      <a:pt x="1" y="21"/>
                      <a:pt x="1" y="41"/>
                    </a:cubicBezTo>
                    <a:cubicBezTo>
                      <a:pt x="1" y="82"/>
                      <a:pt x="21" y="82"/>
                      <a:pt x="41" y="82"/>
                    </a:cubicBezTo>
                    <a:cubicBezTo>
                      <a:pt x="62" y="82"/>
                      <a:pt x="82" y="61"/>
                      <a:pt x="82" y="41"/>
                    </a:cubicBezTo>
                    <a:cubicBezTo>
                      <a:pt x="82" y="21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7"/>
              <p:cNvSpPr/>
              <p:nvPr/>
            </p:nvSpPr>
            <p:spPr>
              <a:xfrm rot="10800000" flipH="1">
                <a:off x="5267834" y="5038354"/>
                <a:ext cx="5129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47" extrusionOk="0">
                    <a:moveTo>
                      <a:pt x="66" y="1"/>
                    </a:moveTo>
                    <a:cubicBezTo>
                      <a:pt x="1" y="1"/>
                      <a:pt x="1" y="146"/>
                      <a:pt x="66" y="146"/>
                    </a:cubicBezTo>
                    <a:cubicBezTo>
                      <a:pt x="70" y="146"/>
                      <a:pt x="74" y="146"/>
                      <a:pt x="78" y="145"/>
                    </a:cubicBezTo>
                    <a:cubicBezTo>
                      <a:pt x="119" y="145"/>
                      <a:pt x="139" y="104"/>
                      <a:pt x="139" y="63"/>
                    </a:cubicBezTo>
                    <a:cubicBezTo>
                      <a:pt x="139" y="43"/>
                      <a:pt x="119" y="2"/>
                      <a:pt x="78" y="2"/>
                    </a:cubicBezTo>
                    <a:cubicBezTo>
                      <a:pt x="74" y="1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7"/>
              <p:cNvSpPr/>
              <p:nvPr/>
            </p:nvSpPr>
            <p:spPr>
              <a:xfrm rot="10800000" flipH="1">
                <a:off x="7760723" y="5015309"/>
                <a:ext cx="34329" cy="2909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4" extrusionOk="0">
                    <a:moveTo>
                      <a:pt x="387" y="0"/>
                    </a:moveTo>
                    <a:cubicBezTo>
                      <a:pt x="163" y="20"/>
                      <a:pt x="1" y="203"/>
                      <a:pt x="21" y="427"/>
                    </a:cubicBezTo>
                    <a:cubicBezTo>
                      <a:pt x="34" y="654"/>
                      <a:pt x="223" y="794"/>
                      <a:pt x="414" y="794"/>
                    </a:cubicBezTo>
                    <a:cubicBezTo>
                      <a:pt x="514" y="794"/>
                      <a:pt x="615" y="755"/>
                      <a:pt x="692" y="672"/>
                    </a:cubicBezTo>
                    <a:cubicBezTo>
                      <a:pt x="937" y="407"/>
                      <a:pt x="733" y="0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7"/>
              <p:cNvSpPr/>
              <p:nvPr/>
            </p:nvSpPr>
            <p:spPr>
              <a:xfrm rot="10800000" flipH="1">
                <a:off x="6714026" y="5029451"/>
                <a:ext cx="17916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52" extrusionOk="0">
                    <a:moveTo>
                      <a:pt x="276" y="1"/>
                    </a:moveTo>
                    <a:cubicBezTo>
                      <a:pt x="265" y="1"/>
                      <a:pt x="255" y="2"/>
                      <a:pt x="244" y="3"/>
                    </a:cubicBezTo>
                    <a:cubicBezTo>
                      <a:pt x="102" y="3"/>
                      <a:pt x="0" y="125"/>
                      <a:pt x="20" y="247"/>
                    </a:cubicBezTo>
                    <a:cubicBezTo>
                      <a:pt x="30" y="385"/>
                      <a:pt x="135" y="451"/>
                      <a:pt x="243" y="451"/>
                    </a:cubicBezTo>
                    <a:cubicBezTo>
                      <a:pt x="358" y="451"/>
                      <a:pt x="478" y="375"/>
                      <a:pt x="489" y="227"/>
                    </a:cubicBezTo>
                    <a:cubicBezTo>
                      <a:pt x="489" y="97"/>
                      <a:pt x="386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7"/>
              <p:cNvSpPr/>
              <p:nvPr/>
            </p:nvSpPr>
            <p:spPr>
              <a:xfrm rot="10800000" flipH="1">
                <a:off x="4981402" y="5044399"/>
                <a:ext cx="2308" cy="2272"/>
              </a:xfrm>
              <a:custGeom>
                <a:avLst/>
                <a:gdLst/>
                <a:ahLst/>
                <a:cxnLst/>
                <a:rect l="l" t="t" r="r" b="b"/>
                <a:pathLst>
                  <a:path w="63" h="62" extrusionOk="0">
                    <a:moveTo>
                      <a:pt x="42" y="1"/>
                    </a:moveTo>
                    <a:cubicBezTo>
                      <a:pt x="21" y="1"/>
                      <a:pt x="1" y="21"/>
                      <a:pt x="1" y="42"/>
                    </a:cubicBezTo>
                    <a:cubicBezTo>
                      <a:pt x="1" y="42"/>
                      <a:pt x="21" y="62"/>
                      <a:pt x="42" y="62"/>
                    </a:cubicBezTo>
                    <a:cubicBezTo>
                      <a:pt x="42" y="62"/>
                      <a:pt x="62" y="42"/>
                      <a:pt x="62" y="21"/>
                    </a:cubicBezTo>
                    <a:cubicBezTo>
                      <a:pt x="62" y="2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7"/>
              <p:cNvSpPr/>
              <p:nvPr/>
            </p:nvSpPr>
            <p:spPr>
              <a:xfrm rot="10800000" flipH="1">
                <a:off x="7934421" y="5016738"/>
                <a:ext cx="37847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58" extrusionOk="0">
                    <a:moveTo>
                      <a:pt x="453" y="1"/>
                    </a:moveTo>
                    <a:cubicBezTo>
                      <a:pt x="445" y="1"/>
                      <a:pt x="437" y="1"/>
                      <a:pt x="428" y="1"/>
                    </a:cubicBezTo>
                    <a:cubicBezTo>
                      <a:pt x="204" y="1"/>
                      <a:pt x="1" y="205"/>
                      <a:pt x="21" y="449"/>
                    </a:cubicBezTo>
                    <a:cubicBezTo>
                      <a:pt x="34" y="701"/>
                      <a:pt x="238" y="858"/>
                      <a:pt x="451" y="858"/>
                    </a:cubicBezTo>
                    <a:cubicBezTo>
                      <a:pt x="565" y="858"/>
                      <a:pt x="682" y="813"/>
                      <a:pt x="774" y="713"/>
                    </a:cubicBezTo>
                    <a:cubicBezTo>
                      <a:pt x="1033" y="435"/>
                      <a:pt x="824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7"/>
              <p:cNvSpPr/>
              <p:nvPr/>
            </p:nvSpPr>
            <p:spPr>
              <a:xfrm rot="10800000" flipH="1">
                <a:off x="5362395" y="5044399"/>
                <a:ext cx="8207" cy="597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63" extrusionOk="0">
                    <a:moveTo>
                      <a:pt x="122" y="0"/>
                    </a:moveTo>
                    <a:cubicBezTo>
                      <a:pt x="0" y="0"/>
                      <a:pt x="0" y="163"/>
                      <a:pt x="122" y="163"/>
                    </a:cubicBezTo>
                    <a:cubicBezTo>
                      <a:pt x="224" y="163"/>
                      <a:pt x="224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7"/>
              <p:cNvSpPr/>
              <p:nvPr/>
            </p:nvSpPr>
            <p:spPr>
              <a:xfrm rot="10800000" flipH="1">
                <a:off x="4885998" y="5054804"/>
                <a:ext cx="769" cy="15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0" y="21"/>
                      <a:pt x="21" y="41"/>
                      <a:pt x="21" y="41"/>
                    </a:cubicBezTo>
                    <a:cubicBezTo>
                      <a:pt x="21" y="41"/>
                      <a:pt x="21" y="21"/>
                      <a:pt x="21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7"/>
              <p:cNvSpPr/>
              <p:nvPr/>
            </p:nvSpPr>
            <p:spPr>
              <a:xfrm rot="10800000" flipH="1">
                <a:off x="6324862" y="5042421"/>
                <a:ext cx="17183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00" extrusionOk="0">
                    <a:moveTo>
                      <a:pt x="265" y="0"/>
                    </a:moveTo>
                    <a:cubicBezTo>
                      <a:pt x="82" y="0"/>
                      <a:pt x="0" y="224"/>
                      <a:pt x="122" y="346"/>
                    </a:cubicBezTo>
                    <a:cubicBezTo>
                      <a:pt x="165" y="383"/>
                      <a:pt x="214" y="399"/>
                      <a:pt x="261" y="399"/>
                    </a:cubicBezTo>
                    <a:cubicBezTo>
                      <a:pt x="369" y="399"/>
                      <a:pt x="468" y="311"/>
                      <a:pt x="468" y="183"/>
                    </a:cubicBezTo>
                    <a:cubicBezTo>
                      <a:pt x="448" y="81"/>
                      <a:pt x="366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7"/>
              <p:cNvSpPr/>
              <p:nvPr/>
            </p:nvSpPr>
            <p:spPr>
              <a:xfrm rot="10800000" flipH="1">
                <a:off x="7666784" y="5032455"/>
                <a:ext cx="32644" cy="27661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55" extrusionOk="0">
                    <a:moveTo>
                      <a:pt x="392" y="1"/>
                    </a:moveTo>
                    <a:cubicBezTo>
                      <a:pt x="383" y="1"/>
                      <a:pt x="375" y="1"/>
                      <a:pt x="367" y="2"/>
                    </a:cubicBezTo>
                    <a:cubicBezTo>
                      <a:pt x="163" y="2"/>
                      <a:pt x="1" y="185"/>
                      <a:pt x="1" y="388"/>
                    </a:cubicBezTo>
                    <a:cubicBezTo>
                      <a:pt x="14" y="615"/>
                      <a:pt x="194" y="755"/>
                      <a:pt x="385" y="755"/>
                    </a:cubicBezTo>
                    <a:cubicBezTo>
                      <a:pt x="485" y="755"/>
                      <a:pt x="588" y="716"/>
                      <a:pt x="672" y="632"/>
                    </a:cubicBezTo>
                    <a:cubicBezTo>
                      <a:pt x="890" y="375"/>
                      <a:pt x="703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7"/>
              <p:cNvSpPr/>
              <p:nvPr/>
            </p:nvSpPr>
            <p:spPr>
              <a:xfrm rot="10800000" flipH="1">
                <a:off x="5457653" y="5055427"/>
                <a:ext cx="8573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7" extrusionOk="0">
                    <a:moveTo>
                      <a:pt x="127" y="0"/>
                    </a:moveTo>
                    <a:cubicBezTo>
                      <a:pt x="1" y="0"/>
                      <a:pt x="143" y="147"/>
                      <a:pt x="204" y="147"/>
                    </a:cubicBezTo>
                    <a:cubicBezTo>
                      <a:pt x="222" y="147"/>
                      <a:pt x="233" y="134"/>
                      <a:pt x="229" y="102"/>
                    </a:cubicBezTo>
                    <a:cubicBezTo>
                      <a:pt x="229" y="41"/>
                      <a:pt x="188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7"/>
              <p:cNvSpPr/>
              <p:nvPr/>
            </p:nvSpPr>
            <p:spPr>
              <a:xfrm rot="10800000" flipH="1">
                <a:off x="6808697" y="5042384"/>
                <a:ext cx="22166" cy="1846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04" extrusionOk="0">
                    <a:moveTo>
                      <a:pt x="271" y="0"/>
                    </a:moveTo>
                    <a:cubicBezTo>
                      <a:pt x="262" y="0"/>
                      <a:pt x="254" y="1"/>
                      <a:pt x="245" y="1"/>
                    </a:cubicBezTo>
                    <a:cubicBezTo>
                      <a:pt x="123" y="1"/>
                      <a:pt x="0" y="123"/>
                      <a:pt x="21" y="246"/>
                    </a:cubicBezTo>
                    <a:cubicBezTo>
                      <a:pt x="21" y="398"/>
                      <a:pt x="144" y="503"/>
                      <a:pt x="274" y="503"/>
                    </a:cubicBezTo>
                    <a:cubicBezTo>
                      <a:pt x="334" y="503"/>
                      <a:pt x="396" y="480"/>
                      <a:pt x="448" y="429"/>
                    </a:cubicBezTo>
                    <a:cubicBezTo>
                      <a:pt x="605" y="252"/>
                      <a:pt x="497" y="0"/>
                      <a:pt x="2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7"/>
              <p:cNvSpPr/>
              <p:nvPr/>
            </p:nvSpPr>
            <p:spPr>
              <a:xfrm rot="10800000" flipH="1">
                <a:off x="5940059" y="5052606"/>
                <a:ext cx="12823" cy="831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27" extrusionOk="0">
                    <a:moveTo>
                      <a:pt x="212" y="0"/>
                    </a:moveTo>
                    <a:cubicBezTo>
                      <a:pt x="204" y="0"/>
                      <a:pt x="195" y="1"/>
                      <a:pt x="186" y="3"/>
                    </a:cubicBezTo>
                    <a:cubicBezTo>
                      <a:pt x="1" y="3"/>
                      <a:pt x="191" y="227"/>
                      <a:pt x="294" y="227"/>
                    </a:cubicBezTo>
                    <a:cubicBezTo>
                      <a:pt x="326" y="227"/>
                      <a:pt x="349" y="204"/>
                      <a:pt x="349" y="146"/>
                    </a:cubicBezTo>
                    <a:cubicBezTo>
                      <a:pt x="349" y="73"/>
                      <a:pt x="284" y="0"/>
                      <a:pt x="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7"/>
              <p:cNvSpPr/>
              <p:nvPr/>
            </p:nvSpPr>
            <p:spPr>
              <a:xfrm rot="10800000" flipH="1">
                <a:off x="8011543" y="5030184"/>
                <a:ext cx="35099" cy="33633"/>
              </a:xfrm>
              <a:custGeom>
                <a:avLst/>
                <a:gdLst/>
                <a:ahLst/>
                <a:cxnLst/>
                <a:rect l="l" t="t" r="r" b="b"/>
                <a:pathLst>
                  <a:path w="958" h="918" extrusionOk="0">
                    <a:moveTo>
                      <a:pt x="497" y="0"/>
                    </a:moveTo>
                    <a:cubicBezTo>
                      <a:pt x="251" y="0"/>
                      <a:pt x="1" y="174"/>
                      <a:pt x="32" y="510"/>
                    </a:cubicBezTo>
                    <a:cubicBezTo>
                      <a:pt x="62" y="784"/>
                      <a:pt x="276" y="917"/>
                      <a:pt x="489" y="917"/>
                    </a:cubicBezTo>
                    <a:cubicBezTo>
                      <a:pt x="719" y="917"/>
                      <a:pt x="948" y="764"/>
                      <a:pt x="948" y="469"/>
                    </a:cubicBezTo>
                    <a:cubicBezTo>
                      <a:pt x="958" y="154"/>
                      <a:pt x="729" y="0"/>
                      <a:pt x="4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7"/>
              <p:cNvSpPr/>
              <p:nvPr/>
            </p:nvSpPr>
            <p:spPr>
              <a:xfrm rot="10800000" flipH="1">
                <a:off x="4791327" y="5069716"/>
                <a:ext cx="769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7"/>
              <p:cNvSpPr/>
              <p:nvPr/>
            </p:nvSpPr>
            <p:spPr>
              <a:xfrm rot="10800000" flipH="1">
                <a:off x="8087493" y="5033957"/>
                <a:ext cx="42316" cy="3583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8" extrusionOk="0">
                    <a:moveTo>
                      <a:pt x="507" y="0"/>
                    </a:moveTo>
                    <a:cubicBezTo>
                      <a:pt x="247" y="0"/>
                      <a:pt x="0" y="210"/>
                      <a:pt x="15" y="510"/>
                    </a:cubicBezTo>
                    <a:cubicBezTo>
                      <a:pt x="35" y="774"/>
                      <a:pt x="259" y="978"/>
                      <a:pt x="523" y="978"/>
                    </a:cubicBezTo>
                    <a:cubicBezTo>
                      <a:pt x="951" y="937"/>
                      <a:pt x="1154" y="408"/>
                      <a:pt x="829" y="123"/>
                    </a:cubicBezTo>
                    <a:cubicBezTo>
                      <a:pt x="731" y="38"/>
                      <a:pt x="618" y="0"/>
                      <a:pt x="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7"/>
              <p:cNvSpPr/>
              <p:nvPr/>
            </p:nvSpPr>
            <p:spPr>
              <a:xfrm rot="10800000" flipH="1">
                <a:off x="7841985" y="5041835"/>
                <a:ext cx="36564" cy="3092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844" extrusionOk="0">
                    <a:moveTo>
                      <a:pt x="428" y="1"/>
                    </a:moveTo>
                    <a:cubicBezTo>
                      <a:pt x="184" y="21"/>
                      <a:pt x="1" y="225"/>
                      <a:pt x="21" y="448"/>
                    </a:cubicBezTo>
                    <a:cubicBezTo>
                      <a:pt x="34" y="690"/>
                      <a:pt x="234" y="843"/>
                      <a:pt x="444" y="843"/>
                    </a:cubicBezTo>
                    <a:cubicBezTo>
                      <a:pt x="553" y="843"/>
                      <a:pt x="664" y="803"/>
                      <a:pt x="753" y="713"/>
                    </a:cubicBezTo>
                    <a:cubicBezTo>
                      <a:pt x="998" y="428"/>
                      <a:pt x="794" y="1"/>
                      <a:pt x="4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7"/>
              <p:cNvSpPr/>
              <p:nvPr/>
            </p:nvSpPr>
            <p:spPr>
              <a:xfrm rot="10800000" flipH="1">
                <a:off x="7572113" y="5046597"/>
                <a:ext cx="31142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3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6" y="1"/>
                    </a:cubicBezTo>
                    <a:cubicBezTo>
                      <a:pt x="163" y="22"/>
                      <a:pt x="0" y="185"/>
                      <a:pt x="0" y="388"/>
                    </a:cubicBezTo>
                    <a:cubicBezTo>
                      <a:pt x="14" y="600"/>
                      <a:pt x="191" y="735"/>
                      <a:pt x="370" y="735"/>
                    </a:cubicBezTo>
                    <a:cubicBezTo>
                      <a:pt x="465" y="735"/>
                      <a:pt x="560" y="697"/>
                      <a:pt x="631" y="612"/>
                    </a:cubicBezTo>
                    <a:cubicBezTo>
                      <a:pt x="849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7"/>
              <p:cNvSpPr/>
              <p:nvPr/>
            </p:nvSpPr>
            <p:spPr>
              <a:xfrm rot="10800000" flipH="1">
                <a:off x="6903735" y="5054071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77" y="0"/>
                    </a:moveTo>
                    <a:cubicBezTo>
                      <a:pt x="139" y="0"/>
                      <a:pt x="0" y="98"/>
                      <a:pt x="11" y="278"/>
                    </a:cubicBezTo>
                    <a:cubicBezTo>
                      <a:pt x="11" y="420"/>
                      <a:pt x="133" y="542"/>
                      <a:pt x="296" y="542"/>
                    </a:cubicBezTo>
                    <a:cubicBezTo>
                      <a:pt x="438" y="542"/>
                      <a:pt x="560" y="400"/>
                      <a:pt x="540" y="258"/>
                    </a:cubicBezTo>
                    <a:cubicBezTo>
                      <a:pt x="530" y="82"/>
                      <a:pt x="404" y="0"/>
                      <a:pt x="2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7"/>
              <p:cNvSpPr/>
              <p:nvPr/>
            </p:nvSpPr>
            <p:spPr>
              <a:xfrm rot="10800000" flipH="1">
                <a:off x="5552507" y="5066015"/>
                <a:ext cx="8976" cy="82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4" extrusionOk="0">
                    <a:moveTo>
                      <a:pt x="142" y="0"/>
                    </a:moveTo>
                    <a:cubicBezTo>
                      <a:pt x="0" y="0"/>
                      <a:pt x="0" y="204"/>
                      <a:pt x="142" y="224"/>
                    </a:cubicBezTo>
                    <a:cubicBezTo>
                      <a:pt x="203" y="204"/>
                      <a:pt x="244" y="163"/>
                      <a:pt x="244" y="102"/>
                    </a:cubicBezTo>
                    <a:cubicBezTo>
                      <a:pt x="244" y="41"/>
                      <a:pt x="203" y="0"/>
                      <a:pt x="1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7"/>
              <p:cNvSpPr/>
              <p:nvPr/>
            </p:nvSpPr>
            <p:spPr>
              <a:xfrm rot="10800000" flipH="1">
                <a:off x="6418215" y="5062242"/>
                <a:ext cx="18502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9" extrusionOk="0">
                    <a:moveTo>
                      <a:pt x="283" y="0"/>
                    </a:moveTo>
                    <a:cubicBezTo>
                      <a:pt x="226" y="0"/>
                      <a:pt x="167" y="23"/>
                      <a:pt x="118" y="72"/>
                    </a:cubicBezTo>
                    <a:cubicBezTo>
                      <a:pt x="1" y="208"/>
                      <a:pt x="89" y="419"/>
                      <a:pt x="275" y="419"/>
                    </a:cubicBezTo>
                    <a:cubicBezTo>
                      <a:pt x="284" y="419"/>
                      <a:pt x="292" y="419"/>
                      <a:pt x="301" y="418"/>
                    </a:cubicBezTo>
                    <a:cubicBezTo>
                      <a:pt x="403" y="418"/>
                      <a:pt x="504" y="316"/>
                      <a:pt x="504" y="214"/>
                    </a:cubicBezTo>
                    <a:cubicBezTo>
                      <a:pt x="491" y="81"/>
                      <a:pt x="391" y="0"/>
                      <a:pt x="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7"/>
              <p:cNvSpPr/>
              <p:nvPr/>
            </p:nvSpPr>
            <p:spPr>
              <a:xfrm rot="10800000" flipH="1">
                <a:off x="6034840" y="5069716"/>
                <a:ext cx="14948" cy="1271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47" extrusionOk="0">
                    <a:moveTo>
                      <a:pt x="163" y="0"/>
                    </a:moveTo>
                    <a:cubicBezTo>
                      <a:pt x="62" y="0"/>
                      <a:pt x="1" y="82"/>
                      <a:pt x="1" y="183"/>
                    </a:cubicBezTo>
                    <a:cubicBezTo>
                      <a:pt x="1" y="265"/>
                      <a:pt x="82" y="346"/>
                      <a:pt x="184" y="346"/>
                    </a:cubicBezTo>
                    <a:cubicBezTo>
                      <a:pt x="408" y="326"/>
                      <a:pt x="387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7"/>
              <p:cNvSpPr/>
              <p:nvPr/>
            </p:nvSpPr>
            <p:spPr>
              <a:xfrm rot="10800000" flipH="1">
                <a:off x="7476672" y="5057735"/>
                <a:ext cx="30409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95" extrusionOk="0">
                    <a:moveTo>
                      <a:pt x="371" y="0"/>
                    </a:moveTo>
                    <a:cubicBezTo>
                      <a:pt x="363" y="0"/>
                      <a:pt x="355" y="0"/>
                      <a:pt x="347" y="1"/>
                    </a:cubicBezTo>
                    <a:cubicBezTo>
                      <a:pt x="164" y="1"/>
                      <a:pt x="1" y="164"/>
                      <a:pt x="21" y="367"/>
                    </a:cubicBezTo>
                    <a:cubicBezTo>
                      <a:pt x="34" y="565"/>
                      <a:pt x="193" y="695"/>
                      <a:pt x="364" y="695"/>
                    </a:cubicBezTo>
                    <a:cubicBezTo>
                      <a:pt x="457" y="695"/>
                      <a:pt x="553" y="656"/>
                      <a:pt x="632" y="571"/>
                    </a:cubicBezTo>
                    <a:cubicBezTo>
                      <a:pt x="830" y="353"/>
                      <a:pt x="661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7"/>
              <p:cNvSpPr/>
              <p:nvPr/>
            </p:nvSpPr>
            <p:spPr>
              <a:xfrm rot="10800000" flipH="1">
                <a:off x="6998809" y="5063304"/>
                <a:ext cx="24437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4" extrusionOk="0">
                    <a:moveTo>
                      <a:pt x="290" y="1"/>
                    </a:moveTo>
                    <a:cubicBezTo>
                      <a:pt x="282" y="1"/>
                      <a:pt x="273" y="1"/>
                      <a:pt x="265" y="2"/>
                    </a:cubicBezTo>
                    <a:cubicBezTo>
                      <a:pt x="122" y="22"/>
                      <a:pt x="0" y="144"/>
                      <a:pt x="21" y="307"/>
                    </a:cubicBezTo>
                    <a:cubicBezTo>
                      <a:pt x="21" y="465"/>
                      <a:pt x="157" y="563"/>
                      <a:pt x="298" y="563"/>
                    </a:cubicBezTo>
                    <a:cubicBezTo>
                      <a:pt x="374" y="563"/>
                      <a:pt x="452" y="534"/>
                      <a:pt x="509" y="470"/>
                    </a:cubicBezTo>
                    <a:cubicBezTo>
                      <a:pt x="667" y="292"/>
                      <a:pt x="538" y="1"/>
                      <a:pt x="2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7"/>
              <p:cNvSpPr/>
              <p:nvPr/>
            </p:nvSpPr>
            <p:spPr>
              <a:xfrm rot="10800000" flipH="1">
                <a:off x="7094213" y="5068580"/>
                <a:ext cx="25939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83" extrusionOk="0">
                    <a:moveTo>
                      <a:pt x="331" y="1"/>
                    </a:moveTo>
                    <a:cubicBezTo>
                      <a:pt x="323" y="1"/>
                      <a:pt x="315" y="1"/>
                      <a:pt x="306" y="2"/>
                    </a:cubicBezTo>
                    <a:cubicBezTo>
                      <a:pt x="143" y="2"/>
                      <a:pt x="1" y="144"/>
                      <a:pt x="21" y="307"/>
                    </a:cubicBezTo>
                    <a:cubicBezTo>
                      <a:pt x="21" y="480"/>
                      <a:pt x="160" y="583"/>
                      <a:pt x="307" y="583"/>
                    </a:cubicBezTo>
                    <a:cubicBezTo>
                      <a:pt x="386" y="583"/>
                      <a:pt x="466" y="554"/>
                      <a:pt x="530" y="490"/>
                    </a:cubicBezTo>
                    <a:cubicBezTo>
                      <a:pt x="707" y="293"/>
                      <a:pt x="579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7"/>
              <p:cNvSpPr/>
              <p:nvPr/>
            </p:nvSpPr>
            <p:spPr>
              <a:xfrm rot="10800000" flipH="1">
                <a:off x="7381268" y="5065502"/>
                <a:ext cx="28870" cy="2443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7" extrusionOk="0">
                    <a:moveTo>
                      <a:pt x="370" y="1"/>
                    </a:moveTo>
                    <a:cubicBezTo>
                      <a:pt x="362" y="1"/>
                      <a:pt x="354" y="1"/>
                      <a:pt x="346" y="2"/>
                    </a:cubicBezTo>
                    <a:cubicBezTo>
                      <a:pt x="143" y="2"/>
                      <a:pt x="0" y="165"/>
                      <a:pt x="20" y="348"/>
                    </a:cubicBezTo>
                    <a:cubicBezTo>
                      <a:pt x="20" y="545"/>
                      <a:pt x="182" y="666"/>
                      <a:pt x="346" y="666"/>
                    </a:cubicBezTo>
                    <a:cubicBezTo>
                      <a:pt x="436" y="666"/>
                      <a:pt x="526" y="630"/>
                      <a:pt x="590" y="551"/>
                    </a:cubicBezTo>
                    <a:cubicBezTo>
                      <a:pt x="788" y="334"/>
                      <a:pt x="640" y="1"/>
                      <a:pt x="3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7"/>
              <p:cNvSpPr/>
              <p:nvPr/>
            </p:nvSpPr>
            <p:spPr>
              <a:xfrm rot="10800000" flipH="1">
                <a:off x="5647911" y="5081660"/>
                <a:ext cx="11211" cy="9709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5" extrusionOk="0">
                    <a:moveTo>
                      <a:pt x="123" y="0"/>
                    </a:moveTo>
                    <a:lnTo>
                      <a:pt x="123" y="20"/>
                    </a:lnTo>
                    <a:cubicBezTo>
                      <a:pt x="62" y="20"/>
                      <a:pt x="1" y="81"/>
                      <a:pt x="1" y="142"/>
                    </a:cubicBezTo>
                    <a:cubicBezTo>
                      <a:pt x="1" y="204"/>
                      <a:pt x="62" y="265"/>
                      <a:pt x="143" y="265"/>
                    </a:cubicBezTo>
                    <a:cubicBezTo>
                      <a:pt x="306" y="244"/>
                      <a:pt x="286" y="0"/>
                      <a:pt x="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7"/>
              <p:cNvSpPr/>
              <p:nvPr/>
            </p:nvSpPr>
            <p:spPr>
              <a:xfrm rot="10800000" flipH="1">
                <a:off x="7921012" y="5058688"/>
                <a:ext cx="38616" cy="32717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893" extrusionOk="0">
                    <a:moveTo>
                      <a:pt x="472" y="0"/>
                    </a:moveTo>
                    <a:cubicBezTo>
                      <a:pt x="464" y="0"/>
                      <a:pt x="456" y="1"/>
                      <a:pt x="448" y="1"/>
                    </a:cubicBezTo>
                    <a:cubicBezTo>
                      <a:pt x="204" y="21"/>
                      <a:pt x="1" y="225"/>
                      <a:pt x="21" y="469"/>
                    </a:cubicBezTo>
                    <a:cubicBezTo>
                      <a:pt x="34" y="726"/>
                      <a:pt x="254" y="893"/>
                      <a:pt x="478" y="893"/>
                    </a:cubicBezTo>
                    <a:cubicBezTo>
                      <a:pt x="591" y="893"/>
                      <a:pt x="705" y="850"/>
                      <a:pt x="794" y="754"/>
                    </a:cubicBezTo>
                    <a:cubicBezTo>
                      <a:pt x="1053" y="455"/>
                      <a:pt x="844" y="0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7"/>
              <p:cNvSpPr/>
              <p:nvPr/>
            </p:nvSpPr>
            <p:spPr>
              <a:xfrm rot="10800000" flipH="1">
                <a:off x="7285827" y="5069789"/>
                <a:ext cx="24291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32" extrusionOk="0">
                    <a:moveTo>
                      <a:pt x="357" y="0"/>
                    </a:moveTo>
                    <a:cubicBezTo>
                      <a:pt x="347" y="0"/>
                      <a:pt x="337" y="1"/>
                      <a:pt x="326" y="2"/>
                    </a:cubicBezTo>
                    <a:cubicBezTo>
                      <a:pt x="143" y="2"/>
                      <a:pt x="1" y="145"/>
                      <a:pt x="21" y="328"/>
                    </a:cubicBezTo>
                    <a:cubicBezTo>
                      <a:pt x="21" y="534"/>
                      <a:pt x="172" y="631"/>
                      <a:pt x="326" y="631"/>
                    </a:cubicBezTo>
                    <a:cubicBezTo>
                      <a:pt x="492" y="631"/>
                      <a:pt x="662" y="518"/>
                      <a:pt x="652" y="308"/>
                    </a:cubicBezTo>
                    <a:cubicBezTo>
                      <a:pt x="652" y="136"/>
                      <a:pt x="509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7"/>
              <p:cNvSpPr/>
              <p:nvPr/>
            </p:nvSpPr>
            <p:spPr>
              <a:xfrm rot="10800000" flipH="1">
                <a:off x="7190387" y="5071218"/>
                <a:ext cx="25939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2" extrusionOk="0">
                    <a:moveTo>
                      <a:pt x="311" y="0"/>
                    </a:moveTo>
                    <a:cubicBezTo>
                      <a:pt x="303" y="0"/>
                      <a:pt x="294" y="0"/>
                      <a:pt x="286" y="1"/>
                    </a:cubicBezTo>
                    <a:cubicBezTo>
                      <a:pt x="123" y="1"/>
                      <a:pt x="1" y="164"/>
                      <a:pt x="1" y="327"/>
                    </a:cubicBezTo>
                    <a:cubicBezTo>
                      <a:pt x="14" y="500"/>
                      <a:pt x="158" y="612"/>
                      <a:pt x="307" y="612"/>
                    </a:cubicBezTo>
                    <a:cubicBezTo>
                      <a:pt x="386" y="612"/>
                      <a:pt x="467" y="580"/>
                      <a:pt x="530" y="510"/>
                    </a:cubicBezTo>
                    <a:cubicBezTo>
                      <a:pt x="708" y="312"/>
                      <a:pt x="579" y="0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7"/>
              <p:cNvSpPr/>
              <p:nvPr/>
            </p:nvSpPr>
            <p:spPr>
              <a:xfrm rot="10800000" flipH="1">
                <a:off x="7749548" y="5064220"/>
                <a:ext cx="34146" cy="2942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803" extrusionOk="0">
                    <a:moveTo>
                      <a:pt x="412" y="0"/>
                    </a:moveTo>
                    <a:cubicBezTo>
                      <a:pt x="404" y="0"/>
                      <a:pt x="395" y="1"/>
                      <a:pt x="387" y="1"/>
                    </a:cubicBezTo>
                    <a:cubicBezTo>
                      <a:pt x="163" y="1"/>
                      <a:pt x="0" y="184"/>
                      <a:pt x="0" y="408"/>
                    </a:cubicBezTo>
                    <a:cubicBezTo>
                      <a:pt x="14" y="650"/>
                      <a:pt x="213" y="803"/>
                      <a:pt x="418" y="803"/>
                    </a:cubicBezTo>
                    <a:cubicBezTo>
                      <a:pt x="523" y="803"/>
                      <a:pt x="630" y="762"/>
                      <a:pt x="713" y="673"/>
                    </a:cubicBezTo>
                    <a:cubicBezTo>
                      <a:pt x="931" y="414"/>
                      <a:pt x="761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7"/>
              <p:cNvSpPr/>
              <p:nvPr/>
            </p:nvSpPr>
            <p:spPr>
              <a:xfrm rot="10800000" flipH="1">
                <a:off x="6512190" y="5080157"/>
                <a:ext cx="21946" cy="16487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50" extrusionOk="0">
                    <a:moveTo>
                      <a:pt x="299" y="1"/>
                    </a:moveTo>
                    <a:cubicBezTo>
                      <a:pt x="293" y="1"/>
                      <a:pt x="286" y="1"/>
                      <a:pt x="280" y="2"/>
                    </a:cubicBezTo>
                    <a:cubicBezTo>
                      <a:pt x="1" y="22"/>
                      <a:pt x="14" y="450"/>
                      <a:pt x="281" y="450"/>
                    </a:cubicBezTo>
                    <a:cubicBezTo>
                      <a:pt x="287" y="450"/>
                      <a:pt x="294" y="450"/>
                      <a:pt x="300" y="449"/>
                    </a:cubicBezTo>
                    <a:cubicBezTo>
                      <a:pt x="598" y="429"/>
                      <a:pt x="586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7"/>
              <p:cNvSpPr/>
              <p:nvPr/>
            </p:nvSpPr>
            <p:spPr>
              <a:xfrm rot="10800000" flipH="1">
                <a:off x="7998024" y="5067481"/>
                <a:ext cx="40814" cy="35099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58" extrusionOk="0">
                    <a:moveTo>
                      <a:pt x="491" y="0"/>
                    </a:moveTo>
                    <a:cubicBezTo>
                      <a:pt x="237" y="0"/>
                      <a:pt x="1" y="210"/>
                      <a:pt x="15" y="510"/>
                    </a:cubicBezTo>
                    <a:cubicBezTo>
                      <a:pt x="15" y="754"/>
                      <a:pt x="239" y="957"/>
                      <a:pt x="503" y="957"/>
                    </a:cubicBezTo>
                    <a:cubicBezTo>
                      <a:pt x="930" y="937"/>
                      <a:pt x="1114" y="408"/>
                      <a:pt x="808" y="123"/>
                    </a:cubicBezTo>
                    <a:cubicBezTo>
                      <a:pt x="711" y="38"/>
                      <a:pt x="600" y="0"/>
                      <a:pt x="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7"/>
              <p:cNvSpPr/>
              <p:nvPr/>
            </p:nvSpPr>
            <p:spPr>
              <a:xfrm rot="10800000" flipH="1">
                <a:off x="6125811" y="5090453"/>
                <a:ext cx="15681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71" extrusionOk="0">
                    <a:moveTo>
                      <a:pt x="244" y="0"/>
                    </a:moveTo>
                    <a:cubicBezTo>
                      <a:pt x="81" y="20"/>
                      <a:pt x="0" y="204"/>
                      <a:pt x="122" y="326"/>
                    </a:cubicBezTo>
                    <a:cubicBezTo>
                      <a:pt x="159" y="357"/>
                      <a:pt x="202" y="371"/>
                      <a:pt x="243" y="371"/>
                    </a:cubicBezTo>
                    <a:cubicBezTo>
                      <a:pt x="339" y="371"/>
                      <a:pt x="427" y="297"/>
                      <a:pt x="427" y="183"/>
                    </a:cubicBezTo>
                    <a:cubicBezTo>
                      <a:pt x="427" y="82"/>
                      <a:pt x="346" y="0"/>
                      <a:pt x="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7"/>
              <p:cNvSpPr/>
              <p:nvPr/>
            </p:nvSpPr>
            <p:spPr>
              <a:xfrm rot="10800000" flipH="1">
                <a:off x="5741850" y="5099392"/>
                <a:ext cx="10478" cy="100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4" extrusionOk="0">
                    <a:moveTo>
                      <a:pt x="168" y="1"/>
                    </a:moveTo>
                    <a:cubicBezTo>
                      <a:pt x="159" y="1"/>
                      <a:pt x="151" y="2"/>
                      <a:pt x="143" y="5"/>
                    </a:cubicBezTo>
                    <a:cubicBezTo>
                      <a:pt x="62" y="5"/>
                      <a:pt x="1" y="66"/>
                      <a:pt x="1" y="147"/>
                    </a:cubicBezTo>
                    <a:cubicBezTo>
                      <a:pt x="1" y="218"/>
                      <a:pt x="47" y="273"/>
                      <a:pt x="112" y="273"/>
                    </a:cubicBezTo>
                    <a:cubicBezTo>
                      <a:pt x="122" y="273"/>
                      <a:pt x="132" y="272"/>
                      <a:pt x="143" y="269"/>
                    </a:cubicBezTo>
                    <a:cubicBezTo>
                      <a:pt x="224" y="269"/>
                      <a:pt x="285" y="208"/>
                      <a:pt x="285" y="127"/>
                    </a:cubicBezTo>
                    <a:cubicBezTo>
                      <a:pt x="285" y="56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7"/>
              <p:cNvSpPr/>
              <p:nvPr/>
            </p:nvSpPr>
            <p:spPr>
              <a:xfrm rot="10800000" flipH="1">
                <a:off x="7655610" y="5084297"/>
                <a:ext cx="33377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84" extrusionOk="0">
                    <a:moveTo>
                      <a:pt x="411" y="0"/>
                    </a:moveTo>
                    <a:cubicBezTo>
                      <a:pt x="403" y="0"/>
                      <a:pt x="395" y="0"/>
                      <a:pt x="387" y="1"/>
                    </a:cubicBezTo>
                    <a:cubicBezTo>
                      <a:pt x="163" y="21"/>
                      <a:pt x="0" y="204"/>
                      <a:pt x="0" y="408"/>
                    </a:cubicBezTo>
                    <a:cubicBezTo>
                      <a:pt x="14" y="635"/>
                      <a:pt x="203" y="783"/>
                      <a:pt x="400" y="783"/>
                    </a:cubicBezTo>
                    <a:cubicBezTo>
                      <a:pt x="503" y="783"/>
                      <a:pt x="608" y="743"/>
                      <a:pt x="692" y="652"/>
                    </a:cubicBezTo>
                    <a:cubicBezTo>
                      <a:pt x="911" y="414"/>
                      <a:pt x="741" y="0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7"/>
              <p:cNvSpPr/>
              <p:nvPr/>
            </p:nvSpPr>
            <p:spPr>
              <a:xfrm rot="10800000" flipH="1">
                <a:off x="6606092" y="5096534"/>
                <a:ext cx="20737" cy="1736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74" extrusionOk="0">
                    <a:moveTo>
                      <a:pt x="322" y="0"/>
                    </a:moveTo>
                    <a:cubicBezTo>
                      <a:pt x="257" y="0"/>
                      <a:pt x="189" y="27"/>
                      <a:pt x="138" y="86"/>
                    </a:cubicBezTo>
                    <a:cubicBezTo>
                      <a:pt x="1" y="223"/>
                      <a:pt x="109" y="474"/>
                      <a:pt x="299" y="474"/>
                    </a:cubicBezTo>
                    <a:cubicBezTo>
                      <a:pt x="306" y="474"/>
                      <a:pt x="314" y="473"/>
                      <a:pt x="321" y="473"/>
                    </a:cubicBezTo>
                    <a:cubicBezTo>
                      <a:pt x="464" y="473"/>
                      <a:pt x="565" y="351"/>
                      <a:pt x="545" y="228"/>
                    </a:cubicBezTo>
                    <a:cubicBezTo>
                      <a:pt x="545" y="85"/>
                      <a:pt x="437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7"/>
              <p:cNvSpPr/>
              <p:nvPr/>
            </p:nvSpPr>
            <p:spPr>
              <a:xfrm rot="10800000" flipH="1">
                <a:off x="7829308" y="5086056"/>
                <a:ext cx="37114" cy="314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53" y="0"/>
                    </a:moveTo>
                    <a:cubicBezTo>
                      <a:pt x="445" y="0"/>
                      <a:pt x="437" y="0"/>
                      <a:pt x="428" y="1"/>
                    </a:cubicBezTo>
                    <a:cubicBezTo>
                      <a:pt x="184" y="1"/>
                      <a:pt x="1" y="204"/>
                      <a:pt x="21" y="449"/>
                    </a:cubicBezTo>
                    <a:cubicBezTo>
                      <a:pt x="21" y="700"/>
                      <a:pt x="228" y="857"/>
                      <a:pt x="446" y="857"/>
                    </a:cubicBezTo>
                    <a:cubicBezTo>
                      <a:pt x="562" y="857"/>
                      <a:pt x="682" y="812"/>
                      <a:pt x="774" y="713"/>
                    </a:cubicBezTo>
                    <a:cubicBezTo>
                      <a:pt x="1013" y="434"/>
                      <a:pt x="823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7"/>
              <p:cNvSpPr/>
              <p:nvPr/>
            </p:nvSpPr>
            <p:spPr>
              <a:xfrm rot="10800000" flipH="1">
                <a:off x="6218980" y="5110750"/>
                <a:ext cx="17183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0" extrusionOk="0">
                    <a:moveTo>
                      <a:pt x="271" y="1"/>
                    </a:moveTo>
                    <a:cubicBezTo>
                      <a:pt x="219" y="1"/>
                      <a:pt x="166" y="21"/>
                      <a:pt x="123" y="64"/>
                    </a:cubicBezTo>
                    <a:cubicBezTo>
                      <a:pt x="1" y="186"/>
                      <a:pt x="102" y="390"/>
                      <a:pt x="286" y="390"/>
                    </a:cubicBezTo>
                    <a:cubicBezTo>
                      <a:pt x="387" y="390"/>
                      <a:pt x="469" y="288"/>
                      <a:pt x="469" y="186"/>
                    </a:cubicBezTo>
                    <a:cubicBezTo>
                      <a:pt x="456" y="68"/>
                      <a:pt x="366" y="1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7"/>
              <p:cNvSpPr/>
              <p:nvPr/>
            </p:nvSpPr>
            <p:spPr>
              <a:xfrm rot="10800000" flipH="1">
                <a:off x="7561158" y="5101041"/>
                <a:ext cx="32607" cy="2751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51" extrusionOk="0">
                    <a:moveTo>
                      <a:pt x="393" y="1"/>
                    </a:moveTo>
                    <a:cubicBezTo>
                      <a:pt x="192" y="1"/>
                      <a:pt x="0" y="158"/>
                      <a:pt x="15" y="384"/>
                    </a:cubicBezTo>
                    <a:cubicBezTo>
                      <a:pt x="15" y="588"/>
                      <a:pt x="198" y="751"/>
                      <a:pt x="401" y="751"/>
                    </a:cubicBezTo>
                    <a:cubicBezTo>
                      <a:pt x="747" y="730"/>
                      <a:pt x="889" y="323"/>
                      <a:pt x="645" y="99"/>
                    </a:cubicBezTo>
                    <a:cubicBezTo>
                      <a:pt x="571" y="31"/>
                      <a:pt x="481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7"/>
              <p:cNvSpPr/>
              <p:nvPr/>
            </p:nvSpPr>
            <p:spPr>
              <a:xfrm rot="10800000" flipH="1">
                <a:off x="6703584" y="5110237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44" y="1"/>
                    </a:moveTo>
                    <a:cubicBezTo>
                      <a:pt x="102" y="1"/>
                      <a:pt x="0" y="102"/>
                      <a:pt x="0" y="245"/>
                    </a:cubicBezTo>
                    <a:cubicBezTo>
                      <a:pt x="0" y="397"/>
                      <a:pt x="123" y="503"/>
                      <a:pt x="253" y="503"/>
                    </a:cubicBezTo>
                    <a:cubicBezTo>
                      <a:pt x="314" y="503"/>
                      <a:pt x="376" y="480"/>
                      <a:pt x="428" y="428"/>
                    </a:cubicBezTo>
                    <a:cubicBezTo>
                      <a:pt x="590" y="265"/>
                      <a:pt x="489" y="1"/>
                      <a:pt x="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7"/>
              <p:cNvSpPr/>
              <p:nvPr/>
            </p:nvSpPr>
            <p:spPr>
              <a:xfrm rot="10800000" flipH="1">
                <a:off x="5835788" y="5118187"/>
                <a:ext cx="11211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143" y="0"/>
                    </a:moveTo>
                    <a:cubicBezTo>
                      <a:pt x="62" y="0"/>
                      <a:pt x="0" y="61"/>
                      <a:pt x="0" y="163"/>
                    </a:cubicBezTo>
                    <a:cubicBezTo>
                      <a:pt x="0" y="244"/>
                      <a:pt x="82" y="305"/>
                      <a:pt x="163" y="305"/>
                    </a:cubicBezTo>
                    <a:cubicBezTo>
                      <a:pt x="245" y="305"/>
                      <a:pt x="306" y="224"/>
                      <a:pt x="306" y="143"/>
                    </a:cubicBezTo>
                    <a:cubicBezTo>
                      <a:pt x="306" y="61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7"/>
              <p:cNvSpPr/>
              <p:nvPr/>
            </p:nvSpPr>
            <p:spPr>
              <a:xfrm rot="10800000" flipH="1">
                <a:off x="7907053" y="5098806"/>
                <a:ext cx="40081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29" extrusionOk="0">
                    <a:moveTo>
                      <a:pt x="484" y="0"/>
                    </a:moveTo>
                    <a:cubicBezTo>
                      <a:pt x="237" y="0"/>
                      <a:pt x="1" y="195"/>
                      <a:pt x="15" y="481"/>
                    </a:cubicBezTo>
                    <a:cubicBezTo>
                      <a:pt x="36" y="745"/>
                      <a:pt x="239" y="929"/>
                      <a:pt x="504" y="929"/>
                    </a:cubicBezTo>
                    <a:cubicBezTo>
                      <a:pt x="911" y="908"/>
                      <a:pt x="1094" y="399"/>
                      <a:pt x="789" y="115"/>
                    </a:cubicBezTo>
                    <a:cubicBezTo>
                      <a:pt x="697" y="36"/>
                      <a:pt x="590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7"/>
              <p:cNvSpPr/>
              <p:nvPr/>
            </p:nvSpPr>
            <p:spPr>
              <a:xfrm rot="10800000" flipH="1">
                <a:off x="7466633" y="5113864"/>
                <a:ext cx="27661" cy="2663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27" extrusionOk="0">
                    <a:moveTo>
                      <a:pt x="368" y="0"/>
                    </a:moveTo>
                    <a:cubicBezTo>
                      <a:pt x="189" y="0"/>
                      <a:pt x="10" y="123"/>
                      <a:pt x="10" y="364"/>
                    </a:cubicBezTo>
                    <a:cubicBezTo>
                      <a:pt x="0" y="609"/>
                      <a:pt x="178" y="726"/>
                      <a:pt x="359" y="726"/>
                    </a:cubicBezTo>
                    <a:cubicBezTo>
                      <a:pt x="555" y="726"/>
                      <a:pt x="754" y="588"/>
                      <a:pt x="722" y="324"/>
                    </a:cubicBezTo>
                    <a:cubicBezTo>
                      <a:pt x="703" y="107"/>
                      <a:pt x="536" y="0"/>
                      <a:pt x="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7"/>
              <p:cNvSpPr/>
              <p:nvPr/>
            </p:nvSpPr>
            <p:spPr>
              <a:xfrm rot="10800000" flipH="1">
                <a:off x="7736872" y="5110860"/>
                <a:ext cx="35612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32" extrusionOk="0">
                    <a:moveTo>
                      <a:pt x="431" y="0"/>
                    </a:moveTo>
                    <a:cubicBezTo>
                      <a:pt x="423" y="0"/>
                      <a:pt x="415" y="0"/>
                      <a:pt x="407" y="1"/>
                    </a:cubicBezTo>
                    <a:cubicBezTo>
                      <a:pt x="184" y="1"/>
                      <a:pt x="0" y="204"/>
                      <a:pt x="21" y="428"/>
                    </a:cubicBezTo>
                    <a:cubicBezTo>
                      <a:pt x="21" y="670"/>
                      <a:pt x="225" y="832"/>
                      <a:pt x="434" y="832"/>
                    </a:cubicBezTo>
                    <a:cubicBezTo>
                      <a:pt x="541" y="832"/>
                      <a:pt x="650" y="789"/>
                      <a:pt x="733" y="693"/>
                    </a:cubicBezTo>
                    <a:cubicBezTo>
                      <a:pt x="972" y="434"/>
                      <a:pt x="78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7"/>
              <p:cNvSpPr/>
              <p:nvPr/>
            </p:nvSpPr>
            <p:spPr>
              <a:xfrm rot="10800000" flipH="1">
                <a:off x="6797853" y="5121924"/>
                <a:ext cx="20554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3" extrusionOk="0">
                    <a:moveTo>
                      <a:pt x="286" y="0"/>
                    </a:moveTo>
                    <a:cubicBezTo>
                      <a:pt x="145" y="0"/>
                      <a:pt x="1" y="98"/>
                      <a:pt x="12" y="278"/>
                    </a:cubicBezTo>
                    <a:cubicBezTo>
                      <a:pt x="12" y="421"/>
                      <a:pt x="154" y="543"/>
                      <a:pt x="296" y="543"/>
                    </a:cubicBezTo>
                    <a:cubicBezTo>
                      <a:pt x="439" y="543"/>
                      <a:pt x="561" y="400"/>
                      <a:pt x="541" y="258"/>
                    </a:cubicBezTo>
                    <a:cubicBezTo>
                      <a:pt x="541" y="83"/>
                      <a:pt x="415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7"/>
              <p:cNvSpPr/>
              <p:nvPr/>
            </p:nvSpPr>
            <p:spPr>
              <a:xfrm rot="10800000" flipH="1">
                <a:off x="6312186" y="5130131"/>
                <a:ext cx="18648" cy="15351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19" extrusionOk="0">
                    <a:moveTo>
                      <a:pt x="296" y="0"/>
                    </a:moveTo>
                    <a:cubicBezTo>
                      <a:pt x="241" y="0"/>
                      <a:pt x="186" y="23"/>
                      <a:pt x="143" y="73"/>
                    </a:cubicBezTo>
                    <a:cubicBezTo>
                      <a:pt x="0" y="195"/>
                      <a:pt x="122" y="419"/>
                      <a:pt x="305" y="419"/>
                    </a:cubicBezTo>
                    <a:cubicBezTo>
                      <a:pt x="428" y="419"/>
                      <a:pt x="509" y="317"/>
                      <a:pt x="509" y="195"/>
                    </a:cubicBezTo>
                    <a:cubicBezTo>
                      <a:pt x="496" y="76"/>
                      <a:pt x="397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7"/>
              <p:cNvSpPr/>
              <p:nvPr/>
            </p:nvSpPr>
            <p:spPr>
              <a:xfrm rot="10800000" flipH="1">
                <a:off x="5927492" y="5138155"/>
                <a:ext cx="14179" cy="1223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4" extrusionOk="0">
                    <a:moveTo>
                      <a:pt x="235" y="0"/>
                    </a:moveTo>
                    <a:cubicBezTo>
                      <a:pt x="225" y="0"/>
                      <a:pt x="215" y="1"/>
                      <a:pt x="204" y="4"/>
                    </a:cubicBezTo>
                    <a:cubicBezTo>
                      <a:pt x="61" y="4"/>
                      <a:pt x="0" y="187"/>
                      <a:pt x="102" y="288"/>
                    </a:cubicBezTo>
                    <a:cubicBezTo>
                      <a:pt x="133" y="319"/>
                      <a:pt x="171" y="333"/>
                      <a:pt x="210" y="333"/>
                    </a:cubicBezTo>
                    <a:cubicBezTo>
                      <a:pt x="298" y="333"/>
                      <a:pt x="387" y="259"/>
                      <a:pt x="387" y="146"/>
                    </a:cubicBezTo>
                    <a:cubicBezTo>
                      <a:pt x="369" y="73"/>
                      <a:pt x="318" y="0"/>
                      <a:pt x="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7"/>
              <p:cNvSpPr/>
              <p:nvPr/>
            </p:nvSpPr>
            <p:spPr>
              <a:xfrm rot="10800000" flipH="1">
                <a:off x="7371559" y="5126101"/>
                <a:ext cx="29676" cy="2568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01" extrusionOk="0">
                    <a:moveTo>
                      <a:pt x="351" y="0"/>
                    </a:moveTo>
                    <a:cubicBezTo>
                      <a:pt x="343" y="0"/>
                      <a:pt x="334" y="0"/>
                      <a:pt x="326" y="1"/>
                    </a:cubicBezTo>
                    <a:cubicBezTo>
                      <a:pt x="143" y="21"/>
                      <a:pt x="1" y="184"/>
                      <a:pt x="1" y="367"/>
                    </a:cubicBezTo>
                    <a:cubicBezTo>
                      <a:pt x="14" y="569"/>
                      <a:pt x="189" y="700"/>
                      <a:pt x="364" y="700"/>
                    </a:cubicBezTo>
                    <a:cubicBezTo>
                      <a:pt x="453" y="700"/>
                      <a:pt x="542" y="666"/>
                      <a:pt x="611" y="591"/>
                    </a:cubicBezTo>
                    <a:cubicBezTo>
                      <a:pt x="809" y="373"/>
                      <a:pt x="660" y="0"/>
                      <a:pt x="3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7"/>
              <p:cNvSpPr/>
              <p:nvPr/>
            </p:nvSpPr>
            <p:spPr>
              <a:xfrm rot="10800000" flipH="1">
                <a:off x="6893696" y="5131157"/>
                <a:ext cx="23704" cy="2066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64" extrusionOk="0">
                    <a:moveTo>
                      <a:pt x="288" y="1"/>
                    </a:moveTo>
                    <a:cubicBezTo>
                      <a:pt x="280" y="1"/>
                      <a:pt x="272" y="1"/>
                      <a:pt x="265" y="2"/>
                    </a:cubicBezTo>
                    <a:cubicBezTo>
                      <a:pt x="102" y="22"/>
                      <a:pt x="0" y="144"/>
                      <a:pt x="0" y="307"/>
                    </a:cubicBezTo>
                    <a:cubicBezTo>
                      <a:pt x="13" y="465"/>
                      <a:pt x="146" y="564"/>
                      <a:pt x="282" y="564"/>
                    </a:cubicBezTo>
                    <a:cubicBezTo>
                      <a:pt x="356" y="564"/>
                      <a:pt x="431" y="534"/>
                      <a:pt x="489" y="470"/>
                    </a:cubicBezTo>
                    <a:cubicBezTo>
                      <a:pt x="646" y="293"/>
                      <a:pt x="518" y="1"/>
                      <a:pt x="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7"/>
              <p:cNvSpPr/>
              <p:nvPr/>
            </p:nvSpPr>
            <p:spPr>
              <a:xfrm rot="10800000" flipH="1">
                <a:off x="7276118" y="5133575"/>
                <a:ext cx="28944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81" extrusionOk="0">
                    <a:moveTo>
                      <a:pt x="349" y="1"/>
                    </a:moveTo>
                    <a:cubicBezTo>
                      <a:pt x="342" y="1"/>
                      <a:pt x="334" y="1"/>
                      <a:pt x="327" y="2"/>
                    </a:cubicBezTo>
                    <a:cubicBezTo>
                      <a:pt x="143" y="22"/>
                      <a:pt x="1" y="164"/>
                      <a:pt x="1" y="348"/>
                    </a:cubicBezTo>
                    <a:cubicBezTo>
                      <a:pt x="14" y="550"/>
                      <a:pt x="180" y="681"/>
                      <a:pt x="349" y="681"/>
                    </a:cubicBezTo>
                    <a:cubicBezTo>
                      <a:pt x="435" y="681"/>
                      <a:pt x="522" y="647"/>
                      <a:pt x="591" y="571"/>
                    </a:cubicBezTo>
                    <a:cubicBezTo>
                      <a:pt x="789" y="354"/>
                      <a:pt x="621" y="1"/>
                      <a:pt x="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7"/>
              <p:cNvSpPr/>
              <p:nvPr/>
            </p:nvSpPr>
            <p:spPr>
              <a:xfrm rot="10800000" flipH="1">
                <a:off x="6987928" y="5135773"/>
                <a:ext cx="23998" cy="2330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36" extrusionOk="0">
                    <a:moveTo>
                      <a:pt x="335" y="1"/>
                    </a:moveTo>
                    <a:cubicBezTo>
                      <a:pt x="170" y="1"/>
                      <a:pt x="1" y="118"/>
                      <a:pt x="33" y="342"/>
                    </a:cubicBezTo>
                    <a:cubicBezTo>
                      <a:pt x="23" y="538"/>
                      <a:pt x="174" y="635"/>
                      <a:pt x="326" y="635"/>
                    </a:cubicBezTo>
                    <a:cubicBezTo>
                      <a:pt x="489" y="635"/>
                      <a:pt x="655" y="523"/>
                      <a:pt x="623" y="302"/>
                    </a:cubicBezTo>
                    <a:cubicBezTo>
                      <a:pt x="633" y="98"/>
                      <a:pt x="485" y="1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7"/>
              <p:cNvSpPr/>
              <p:nvPr/>
            </p:nvSpPr>
            <p:spPr>
              <a:xfrm rot="10800000" flipH="1">
                <a:off x="7816119" y="5128556"/>
                <a:ext cx="38579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1" extrusionOk="0">
                    <a:moveTo>
                      <a:pt x="461" y="1"/>
                    </a:moveTo>
                    <a:cubicBezTo>
                      <a:pt x="226" y="1"/>
                      <a:pt x="0" y="196"/>
                      <a:pt x="15" y="482"/>
                    </a:cubicBezTo>
                    <a:cubicBezTo>
                      <a:pt x="15" y="713"/>
                      <a:pt x="198" y="890"/>
                      <a:pt x="425" y="890"/>
                    </a:cubicBezTo>
                    <a:cubicBezTo>
                      <a:pt x="438" y="890"/>
                      <a:pt x="450" y="890"/>
                      <a:pt x="462" y="889"/>
                    </a:cubicBezTo>
                    <a:cubicBezTo>
                      <a:pt x="869" y="868"/>
                      <a:pt x="1053" y="380"/>
                      <a:pt x="747" y="115"/>
                    </a:cubicBezTo>
                    <a:cubicBezTo>
                      <a:pt x="662" y="36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7"/>
              <p:cNvSpPr/>
              <p:nvPr/>
            </p:nvSpPr>
            <p:spPr>
              <a:xfrm rot="10800000" flipH="1">
                <a:off x="7084541" y="5139070"/>
                <a:ext cx="26672" cy="224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12" extrusionOk="0">
                    <a:moveTo>
                      <a:pt x="329" y="0"/>
                    </a:moveTo>
                    <a:cubicBezTo>
                      <a:pt x="321" y="0"/>
                      <a:pt x="314" y="1"/>
                      <a:pt x="306" y="1"/>
                    </a:cubicBezTo>
                    <a:cubicBezTo>
                      <a:pt x="143" y="1"/>
                      <a:pt x="0" y="144"/>
                      <a:pt x="21" y="327"/>
                    </a:cubicBezTo>
                    <a:cubicBezTo>
                      <a:pt x="21" y="500"/>
                      <a:pt x="169" y="612"/>
                      <a:pt x="322" y="612"/>
                    </a:cubicBezTo>
                    <a:cubicBezTo>
                      <a:pt x="403" y="612"/>
                      <a:pt x="486" y="580"/>
                      <a:pt x="550" y="510"/>
                    </a:cubicBezTo>
                    <a:cubicBezTo>
                      <a:pt x="727" y="313"/>
                      <a:pt x="580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7"/>
              <p:cNvSpPr/>
              <p:nvPr/>
            </p:nvSpPr>
            <p:spPr>
              <a:xfrm rot="10800000" flipH="1">
                <a:off x="7179982" y="5138008"/>
                <a:ext cx="28138" cy="234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41" extrusionOk="0">
                    <a:moveTo>
                      <a:pt x="350" y="0"/>
                    </a:moveTo>
                    <a:cubicBezTo>
                      <a:pt x="342" y="0"/>
                      <a:pt x="334" y="1"/>
                      <a:pt x="326" y="1"/>
                    </a:cubicBezTo>
                    <a:cubicBezTo>
                      <a:pt x="142" y="1"/>
                      <a:pt x="0" y="164"/>
                      <a:pt x="20" y="327"/>
                    </a:cubicBezTo>
                    <a:cubicBezTo>
                      <a:pt x="20" y="515"/>
                      <a:pt x="179" y="640"/>
                      <a:pt x="340" y="640"/>
                    </a:cubicBezTo>
                    <a:cubicBezTo>
                      <a:pt x="424" y="640"/>
                      <a:pt x="507" y="607"/>
                      <a:pt x="570" y="530"/>
                    </a:cubicBezTo>
                    <a:cubicBezTo>
                      <a:pt x="767" y="333"/>
                      <a:pt x="619" y="0"/>
                      <a:pt x="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7"/>
              <p:cNvSpPr/>
              <p:nvPr/>
            </p:nvSpPr>
            <p:spPr>
              <a:xfrm rot="10800000" flipH="1">
                <a:off x="7643666" y="5133502"/>
                <a:ext cx="34879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05" extrusionOk="0">
                    <a:moveTo>
                      <a:pt x="413" y="1"/>
                    </a:moveTo>
                    <a:cubicBezTo>
                      <a:pt x="404" y="1"/>
                      <a:pt x="396" y="1"/>
                      <a:pt x="387" y="2"/>
                    </a:cubicBezTo>
                    <a:cubicBezTo>
                      <a:pt x="164" y="22"/>
                      <a:pt x="1" y="205"/>
                      <a:pt x="21" y="429"/>
                    </a:cubicBezTo>
                    <a:cubicBezTo>
                      <a:pt x="21" y="656"/>
                      <a:pt x="214" y="804"/>
                      <a:pt x="416" y="804"/>
                    </a:cubicBezTo>
                    <a:cubicBezTo>
                      <a:pt x="521" y="804"/>
                      <a:pt x="629" y="764"/>
                      <a:pt x="713" y="673"/>
                    </a:cubicBezTo>
                    <a:cubicBezTo>
                      <a:pt x="952" y="415"/>
                      <a:pt x="763" y="1"/>
                      <a:pt x="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7"/>
              <p:cNvSpPr/>
              <p:nvPr/>
            </p:nvSpPr>
            <p:spPr>
              <a:xfrm rot="10800000" flipH="1">
                <a:off x="6409092" y="5148010"/>
                <a:ext cx="19418" cy="16633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54" extrusionOk="0">
                    <a:moveTo>
                      <a:pt x="214" y="1"/>
                    </a:moveTo>
                    <a:cubicBezTo>
                      <a:pt x="103" y="1"/>
                      <a:pt x="1" y="92"/>
                      <a:pt x="1" y="230"/>
                    </a:cubicBezTo>
                    <a:cubicBezTo>
                      <a:pt x="1" y="352"/>
                      <a:pt x="102" y="454"/>
                      <a:pt x="245" y="454"/>
                    </a:cubicBezTo>
                    <a:cubicBezTo>
                      <a:pt x="428" y="433"/>
                      <a:pt x="530" y="189"/>
                      <a:pt x="367" y="67"/>
                    </a:cubicBezTo>
                    <a:cubicBezTo>
                      <a:pt x="321" y="21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7"/>
              <p:cNvSpPr/>
              <p:nvPr/>
            </p:nvSpPr>
            <p:spPr>
              <a:xfrm rot="10800000" flipH="1">
                <a:off x="6019928" y="5158452"/>
                <a:ext cx="16230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67" extrusionOk="0">
                    <a:moveTo>
                      <a:pt x="245" y="0"/>
                    </a:moveTo>
                    <a:cubicBezTo>
                      <a:pt x="82" y="0"/>
                      <a:pt x="1" y="204"/>
                      <a:pt x="123" y="326"/>
                    </a:cubicBezTo>
                    <a:cubicBezTo>
                      <a:pt x="156" y="354"/>
                      <a:pt x="197" y="367"/>
                      <a:pt x="236" y="367"/>
                    </a:cubicBezTo>
                    <a:cubicBezTo>
                      <a:pt x="340" y="367"/>
                      <a:pt x="443" y="281"/>
                      <a:pt x="428" y="163"/>
                    </a:cubicBezTo>
                    <a:cubicBezTo>
                      <a:pt x="428" y="61"/>
                      <a:pt x="347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7"/>
              <p:cNvSpPr/>
              <p:nvPr/>
            </p:nvSpPr>
            <p:spPr>
              <a:xfrm rot="10800000" flipH="1">
                <a:off x="7549727" y="5152883"/>
                <a:ext cx="33413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912" h="784" extrusionOk="0">
                    <a:moveTo>
                      <a:pt x="412" y="0"/>
                    </a:moveTo>
                    <a:cubicBezTo>
                      <a:pt x="404" y="0"/>
                      <a:pt x="396" y="0"/>
                      <a:pt x="388" y="1"/>
                    </a:cubicBezTo>
                    <a:cubicBezTo>
                      <a:pt x="164" y="1"/>
                      <a:pt x="1" y="184"/>
                      <a:pt x="21" y="408"/>
                    </a:cubicBezTo>
                    <a:cubicBezTo>
                      <a:pt x="35" y="635"/>
                      <a:pt x="224" y="783"/>
                      <a:pt x="415" y="783"/>
                    </a:cubicBezTo>
                    <a:cubicBezTo>
                      <a:pt x="515" y="783"/>
                      <a:pt x="616" y="743"/>
                      <a:pt x="693" y="652"/>
                    </a:cubicBezTo>
                    <a:cubicBezTo>
                      <a:pt x="911" y="394"/>
                      <a:pt x="742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7"/>
              <p:cNvSpPr/>
              <p:nvPr/>
            </p:nvSpPr>
            <p:spPr>
              <a:xfrm rot="10800000" flipH="1">
                <a:off x="6503031" y="5164753"/>
                <a:ext cx="20920" cy="1758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80" extrusionOk="0">
                    <a:moveTo>
                      <a:pt x="245" y="1"/>
                    </a:moveTo>
                    <a:cubicBezTo>
                      <a:pt x="102" y="1"/>
                      <a:pt x="0" y="123"/>
                      <a:pt x="0" y="265"/>
                    </a:cubicBezTo>
                    <a:cubicBezTo>
                      <a:pt x="14" y="398"/>
                      <a:pt x="132" y="479"/>
                      <a:pt x="252" y="479"/>
                    </a:cubicBezTo>
                    <a:cubicBezTo>
                      <a:pt x="315" y="479"/>
                      <a:pt x="379" y="457"/>
                      <a:pt x="428" y="407"/>
                    </a:cubicBezTo>
                    <a:cubicBezTo>
                      <a:pt x="570" y="245"/>
                      <a:pt x="448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7"/>
              <p:cNvSpPr/>
              <p:nvPr/>
            </p:nvSpPr>
            <p:spPr>
              <a:xfrm rot="10800000" flipH="1">
                <a:off x="7719176" y="5155447"/>
                <a:ext cx="37114" cy="3198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73" extrusionOk="0">
                    <a:moveTo>
                      <a:pt x="571" y="1"/>
                    </a:moveTo>
                    <a:cubicBezTo>
                      <a:pt x="461" y="1"/>
                      <a:pt x="349" y="44"/>
                      <a:pt x="260" y="140"/>
                    </a:cubicBezTo>
                    <a:cubicBezTo>
                      <a:pt x="1" y="418"/>
                      <a:pt x="210" y="873"/>
                      <a:pt x="581" y="873"/>
                    </a:cubicBezTo>
                    <a:cubicBezTo>
                      <a:pt x="589" y="873"/>
                      <a:pt x="597" y="872"/>
                      <a:pt x="606" y="872"/>
                    </a:cubicBezTo>
                    <a:cubicBezTo>
                      <a:pt x="829" y="852"/>
                      <a:pt x="1012" y="648"/>
                      <a:pt x="1012" y="424"/>
                    </a:cubicBezTo>
                    <a:cubicBezTo>
                      <a:pt x="999" y="168"/>
                      <a:pt x="788" y="1"/>
                      <a:pt x="5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7"/>
              <p:cNvSpPr/>
              <p:nvPr/>
            </p:nvSpPr>
            <p:spPr>
              <a:xfrm rot="10800000" flipH="1">
                <a:off x="6113867" y="5178566"/>
                <a:ext cx="16450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99" extrusionOk="0">
                    <a:moveTo>
                      <a:pt x="255" y="0"/>
                    </a:moveTo>
                    <a:cubicBezTo>
                      <a:pt x="201" y="0"/>
                      <a:pt x="145" y="23"/>
                      <a:pt x="102" y="73"/>
                    </a:cubicBezTo>
                    <a:cubicBezTo>
                      <a:pt x="1" y="195"/>
                      <a:pt x="82" y="398"/>
                      <a:pt x="265" y="398"/>
                    </a:cubicBezTo>
                    <a:cubicBezTo>
                      <a:pt x="367" y="398"/>
                      <a:pt x="448" y="297"/>
                      <a:pt x="448" y="195"/>
                    </a:cubicBezTo>
                    <a:cubicBezTo>
                      <a:pt x="448" y="76"/>
                      <a:pt x="354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7"/>
              <p:cNvSpPr/>
              <p:nvPr/>
            </p:nvSpPr>
            <p:spPr>
              <a:xfrm rot="10800000" flipH="1">
                <a:off x="6597702" y="5178089"/>
                <a:ext cx="21653" cy="1842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3" extrusionOk="0">
                    <a:moveTo>
                      <a:pt x="265" y="1"/>
                    </a:moveTo>
                    <a:cubicBezTo>
                      <a:pt x="123" y="1"/>
                      <a:pt x="1" y="103"/>
                      <a:pt x="1" y="245"/>
                    </a:cubicBezTo>
                    <a:cubicBezTo>
                      <a:pt x="1" y="398"/>
                      <a:pt x="133" y="503"/>
                      <a:pt x="269" y="503"/>
                    </a:cubicBezTo>
                    <a:cubicBezTo>
                      <a:pt x="332" y="503"/>
                      <a:pt x="397" y="480"/>
                      <a:pt x="448" y="428"/>
                    </a:cubicBezTo>
                    <a:cubicBezTo>
                      <a:pt x="591" y="265"/>
                      <a:pt x="489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7"/>
              <p:cNvSpPr/>
              <p:nvPr/>
            </p:nvSpPr>
            <p:spPr>
              <a:xfrm rot="10800000" flipH="1">
                <a:off x="7455422" y="5170066"/>
                <a:ext cx="29127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58" extrusionOk="0">
                    <a:moveTo>
                      <a:pt x="406" y="1"/>
                    </a:moveTo>
                    <a:cubicBezTo>
                      <a:pt x="204" y="1"/>
                      <a:pt x="0" y="139"/>
                      <a:pt x="11" y="403"/>
                    </a:cubicBezTo>
                    <a:cubicBezTo>
                      <a:pt x="21" y="640"/>
                      <a:pt x="208" y="757"/>
                      <a:pt x="395" y="757"/>
                    </a:cubicBezTo>
                    <a:cubicBezTo>
                      <a:pt x="594" y="757"/>
                      <a:pt x="795" y="625"/>
                      <a:pt x="784" y="362"/>
                    </a:cubicBezTo>
                    <a:cubicBezTo>
                      <a:pt x="774" y="118"/>
                      <a:pt x="591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7"/>
              <p:cNvSpPr/>
              <p:nvPr/>
            </p:nvSpPr>
            <p:spPr>
              <a:xfrm rot="10800000" flipH="1">
                <a:off x="6692410" y="5191096"/>
                <a:ext cx="22386" cy="1883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14" extrusionOk="0">
                    <a:moveTo>
                      <a:pt x="265" y="1"/>
                    </a:moveTo>
                    <a:cubicBezTo>
                      <a:pt x="122" y="1"/>
                      <a:pt x="0" y="143"/>
                      <a:pt x="20" y="285"/>
                    </a:cubicBezTo>
                    <a:cubicBezTo>
                      <a:pt x="33" y="429"/>
                      <a:pt x="146" y="514"/>
                      <a:pt x="263" y="514"/>
                    </a:cubicBezTo>
                    <a:cubicBezTo>
                      <a:pt x="329" y="514"/>
                      <a:pt x="396" y="487"/>
                      <a:pt x="448" y="428"/>
                    </a:cubicBezTo>
                    <a:cubicBezTo>
                      <a:pt x="610" y="265"/>
                      <a:pt x="488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7"/>
              <p:cNvSpPr/>
              <p:nvPr/>
            </p:nvSpPr>
            <p:spPr>
              <a:xfrm rot="10800000" flipH="1">
                <a:off x="7361117" y="5183768"/>
                <a:ext cx="31142" cy="261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5" extrusionOk="0">
                    <a:moveTo>
                      <a:pt x="371" y="1"/>
                    </a:moveTo>
                    <a:cubicBezTo>
                      <a:pt x="363" y="1"/>
                      <a:pt x="355" y="1"/>
                      <a:pt x="347" y="2"/>
                    </a:cubicBezTo>
                    <a:cubicBezTo>
                      <a:pt x="143" y="2"/>
                      <a:pt x="1" y="164"/>
                      <a:pt x="1" y="368"/>
                    </a:cubicBezTo>
                    <a:cubicBezTo>
                      <a:pt x="14" y="580"/>
                      <a:pt x="183" y="715"/>
                      <a:pt x="361" y="715"/>
                    </a:cubicBezTo>
                    <a:cubicBezTo>
                      <a:pt x="456" y="715"/>
                      <a:pt x="554" y="677"/>
                      <a:pt x="632" y="592"/>
                    </a:cubicBezTo>
                    <a:cubicBezTo>
                      <a:pt x="850" y="374"/>
                      <a:pt x="681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7"/>
              <p:cNvSpPr/>
              <p:nvPr/>
            </p:nvSpPr>
            <p:spPr>
              <a:xfrm rot="10800000" flipH="1">
                <a:off x="7631246" y="5179995"/>
                <a:ext cx="36308" cy="30849"/>
              </a:xfrm>
              <a:custGeom>
                <a:avLst/>
                <a:gdLst/>
                <a:ahLst/>
                <a:cxnLst/>
                <a:rect l="l" t="t" r="r" b="b"/>
                <a:pathLst>
                  <a:path w="991" h="842" extrusionOk="0">
                    <a:moveTo>
                      <a:pt x="435" y="0"/>
                    </a:moveTo>
                    <a:cubicBezTo>
                      <a:pt x="214" y="0"/>
                      <a:pt x="0" y="177"/>
                      <a:pt x="14" y="433"/>
                    </a:cubicBezTo>
                    <a:cubicBezTo>
                      <a:pt x="14" y="664"/>
                      <a:pt x="198" y="841"/>
                      <a:pt x="425" y="841"/>
                    </a:cubicBezTo>
                    <a:cubicBezTo>
                      <a:pt x="437" y="841"/>
                      <a:pt x="450" y="841"/>
                      <a:pt x="462" y="840"/>
                    </a:cubicBezTo>
                    <a:cubicBezTo>
                      <a:pt x="828" y="819"/>
                      <a:pt x="991" y="372"/>
                      <a:pt x="706" y="107"/>
                    </a:cubicBezTo>
                    <a:cubicBezTo>
                      <a:pt x="626" y="33"/>
                      <a:pt x="530" y="0"/>
                      <a:pt x="4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7"/>
              <p:cNvSpPr/>
              <p:nvPr/>
            </p:nvSpPr>
            <p:spPr>
              <a:xfrm rot="10800000" flipH="1">
                <a:off x="6207073" y="5197947"/>
                <a:ext cx="17916" cy="1538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20" extrusionOk="0">
                    <a:moveTo>
                      <a:pt x="281" y="1"/>
                    </a:moveTo>
                    <a:cubicBezTo>
                      <a:pt x="223" y="1"/>
                      <a:pt x="165" y="23"/>
                      <a:pt x="122" y="73"/>
                    </a:cubicBezTo>
                    <a:cubicBezTo>
                      <a:pt x="0" y="195"/>
                      <a:pt x="102" y="419"/>
                      <a:pt x="285" y="419"/>
                    </a:cubicBezTo>
                    <a:cubicBezTo>
                      <a:pt x="407" y="399"/>
                      <a:pt x="488" y="317"/>
                      <a:pt x="488" y="195"/>
                    </a:cubicBezTo>
                    <a:cubicBezTo>
                      <a:pt x="488" y="77"/>
                      <a:pt x="386" y="1"/>
                      <a:pt x="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7"/>
              <p:cNvSpPr/>
              <p:nvPr/>
            </p:nvSpPr>
            <p:spPr>
              <a:xfrm rot="10800000" flipH="1">
                <a:off x="7265713" y="5194540"/>
                <a:ext cx="29640" cy="2509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85" extrusionOk="0">
                    <a:moveTo>
                      <a:pt x="352" y="0"/>
                    </a:moveTo>
                    <a:cubicBezTo>
                      <a:pt x="343" y="0"/>
                      <a:pt x="334" y="1"/>
                      <a:pt x="326" y="1"/>
                    </a:cubicBezTo>
                    <a:cubicBezTo>
                      <a:pt x="143" y="1"/>
                      <a:pt x="0" y="164"/>
                      <a:pt x="0" y="347"/>
                    </a:cubicBezTo>
                    <a:cubicBezTo>
                      <a:pt x="13" y="559"/>
                      <a:pt x="182" y="685"/>
                      <a:pt x="354" y="685"/>
                    </a:cubicBezTo>
                    <a:cubicBezTo>
                      <a:pt x="446" y="685"/>
                      <a:pt x="540" y="649"/>
                      <a:pt x="611" y="571"/>
                    </a:cubicBezTo>
                    <a:cubicBezTo>
                      <a:pt x="809" y="353"/>
                      <a:pt x="660" y="0"/>
                      <a:pt x="3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7"/>
              <p:cNvSpPr/>
              <p:nvPr/>
            </p:nvSpPr>
            <p:spPr>
              <a:xfrm rot="10800000" flipH="1">
                <a:off x="6787814" y="5198716"/>
                <a:ext cx="25646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72" extrusionOk="0">
                    <a:moveTo>
                      <a:pt x="303" y="0"/>
                    </a:moveTo>
                    <a:cubicBezTo>
                      <a:pt x="291" y="0"/>
                      <a:pt x="278" y="1"/>
                      <a:pt x="265" y="2"/>
                    </a:cubicBezTo>
                    <a:cubicBezTo>
                      <a:pt x="123" y="22"/>
                      <a:pt x="1" y="145"/>
                      <a:pt x="1" y="307"/>
                    </a:cubicBezTo>
                    <a:cubicBezTo>
                      <a:pt x="21" y="450"/>
                      <a:pt x="143" y="572"/>
                      <a:pt x="306" y="572"/>
                    </a:cubicBezTo>
                    <a:cubicBezTo>
                      <a:pt x="700" y="572"/>
                      <a:pt x="674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7"/>
              <p:cNvSpPr/>
              <p:nvPr/>
            </p:nvSpPr>
            <p:spPr>
              <a:xfrm rot="10800000" flipH="1">
                <a:off x="6883255" y="5204652"/>
                <a:ext cx="25390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92" extrusionOk="0">
                    <a:moveTo>
                      <a:pt x="285" y="1"/>
                    </a:moveTo>
                    <a:cubicBezTo>
                      <a:pt x="122" y="21"/>
                      <a:pt x="0" y="143"/>
                      <a:pt x="21" y="306"/>
                    </a:cubicBezTo>
                    <a:cubicBezTo>
                      <a:pt x="21" y="479"/>
                      <a:pt x="160" y="591"/>
                      <a:pt x="302" y="591"/>
                    </a:cubicBezTo>
                    <a:cubicBezTo>
                      <a:pt x="377" y="591"/>
                      <a:pt x="453" y="560"/>
                      <a:pt x="509" y="489"/>
                    </a:cubicBezTo>
                    <a:cubicBezTo>
                      <a:pt x="692" y="306"/>
                      <a:pt x="550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7"/>
              <p:cNvSpPr/>
              <p:nvPr/>
            </p:nvSpPr>
            <p:spPr>
              <a:xfrm rot="10800000" flipH="1">
                <a:off x="7170273" y="5201684"/>
                <a:ext cx="29127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681" extrusionOk="0">
                    <a:moveTo>
                      <a:pt x="344" y="0"/>
                    </a:moveTo>
                    <a:cubicBezTo>
                      <a:pt x="167" y="0"/>
                      <a:pt x="0" y="143"/>
                      <a:pt x="0" y="355"/>
                    </a:cubicBezTo>
                    <a:cubicBezTo>
                      <a:pt x="21" y="538"/>
                      <a:pt x="184" y="680"/>
                      <a:pt x="367" y="680"/>
                    </a:cubicBezTo>
                    <a:cubicBezTo>
                      <a:pt x="652" y="660"/>
                      <a:pt x="794" y="294"/>
                      <a:pt x="570" y="90"/>
                    </a:cubicBezTo>
                    <a:cubicBezTo>
                      <a:pt x="502" y="28"/>
                      <a:pt x="422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7"/>
              <p:cNvSpPr/>
              <p:nvPr/>
            </p:nvSpPr>
            <p:spPr>
              <a:xfrm rot="10800000" flipH="1">
                <a:off x="6979428" y="5206923"/>
                <a:ext cx="22386" cy="216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91" extrusionOk="0">
                    <a:moveTo>
                      <a:pt x="303" y="1"/>
                    </a:moveTo>
                    <a:cubicBezTo>
                      <a:pt x="151" y="1"/>
                      <a:pt x="0" y="98"/>
                      <a:pt x="0" y="286"/>
                    </a:cubicBezTo>
                    <a:cubicBezTo>
                      <a:pt x="0" y="469"/>
                      <a:pt x="143" y="591"/>
                      <a:pt x="326" y="591"/>
                    </a:cubicBezTo>
                    <a:cubicBezTo>
                      <a:pt x="489" y="571"/>
                      <a:pt x="611" y="428"/>
                      <a:pt x="611" y="265"/>
                    </a:cubicBezTo>
                    <a:cubicBezTo>
                      <a:pt x="591" y="87"/>
                      <a:pt x="446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7"/>
              <p:cNvSpPr/>
              <p:nvPr/>
            </p:nvSpPr>
            <p:spPr>
              <a:xfrm rot="10800000" flipH="1">
                <a:off x="7074832" y="5206190"/>
                <a:ext cx="27405" cy="2315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330" y="1"/>
                    </a:moveTo>
                    <a:cubicBezTo>
                      <a:pt x="322" y="1"/>
                      <a:pt x="314" y="1"/>
                      <a:pt x="306" y="2"/>
                    </a:cubicBezTo>
                    <a:cubicBezTo>
                      <a:pt x="123" y="2"/>
                      <a:pt x="1" y="144"/>
                      <a:pt x="1" y="327"/>
                    </a:cubicBezTo>
                    <a:cubicBezTo>
                      <a:pt x="14" y="515"/>
                      <a:pt x="169" y="632"/>
                      <a:pt x="325" y="632"/>
                    </a:cubicBezTo>
                    <a:cubicBezTo>
                      <a:pt x="406" y="632"/>
                      <a:pt x="488" y="600"/>
                      <a:pt x="550" y="531"/>
                    </a:cubicBezTo>
                    <a:cubicBezTo>
                      <a:pt x="748" y="333"/>
                      <a:pt x="600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7"/>
              <p:cNvSpPr/>
              <p:nvPr/>
            </p:nvSpPr>
            <p:spPr>
              <a:xfrm rot="10800000" flipH="1">
                <a:off x="7538040" y="5201684"/>
                <a:ext cx="34842" cy="30043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20" extrusionOk="0">
                    <a:moveTo>
                      <a:pt x="419" y="1"/>
                    </a:moveTo>
                    <a:cubicBezTo>
                      <a:pt x="205" y="1"/>
                      <a:pt x="0" y="177"/>
                      <a:pt x="15" y="433"/>
                    </a:cubicBezTo>
                    <a:cubicBezTo>
                      <a:pt x="15" y="636"/>
                      <a:pt x="218" y="819"/>
                      <a:pt x="442" y="819"/>
                    </a:cubicBezTo>
                    <a:cubicBezTo>
                      <a:pt x="788" y="799"/>
                      <a:pt x="951" y="351"/>
                      <a:pt x="686" y="107"/>
                    </a:cubicBezTo>
                    <a:cubicBezTo>
                      <a:pt x="606" y="34"/>
                      <a:pt x="512" y="1"/>
                      <a:pt x="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7"/>
              <p:cNvSpPr/>
              <p:nvPr/>
            </p:nvSpPr>
            <p:spPr>
              <a:xfrm rot="10800000" flipH="1">
                <a:off x="6300242" y="5215863"/>
                <a:ext cx="22898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9" extrusionOk="0">
                    <a:moveTo>
                      <a:pt x="326" y="0"/>
                    </a:moveTo>
                    <a:cubicBezTo>
                      <a:pt x="319" y="0"/>
                      <a:pt x="313" y="1"/>
                      <a:pt x="306" y="1"/>
                    </a:cubicBezTo>
                    <a:cubicBezTo>
                      <a:pt x="1" y="1"/>
                      <a:pt x="21" y="449"/>
                      <a:pt x="326" y="449"/>
                    </a:cubicBezTo>
                    <a:cubicBezTo>
                      <a:pt x="625" y="429"/>
                      <a:pt x="612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7"/>
              <p:cNvSpPr/>
              <p:nvPr/>
            </p:nvSpPr>
            <p:spPr>
              <a:xfrm rot="10800000" flipH="1">
                <a:off x="6397405" y="5232240"/>
                <a:ext cx="20664" cy="1795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90" extrusionOk="0">
                    <a:moveTo>
                      <a:pt x="244" y="1"/>
                    </a:moveTo>
                    <a:cubicBezTo>
                      <a:pt x="117" y="1"/>
                      <a:pt x="0" y="108"/>
                      <a:pt x="14" y="265"/>
                    </a:cubicBezTo>
                    <a:cubicBezTo>
                      <a:pt x="14" y="387"/>
                      <a:pt x="116" y="489"/>
                      <a:pt x="259" y="489"/>
                    </a:cubicBezTo>
                    <a:cubicBezTo>
                      <a:pt x="462" y="469"/>
                      <a:pt x="564" y="204"/>
                      <a:pt x="401" y="62"/>
                    </a:cubicBezTo>
                    <a:cubicBezTo>
                      <a:pt x="353" y="20"/>
                      <a:pt x="297" y="1"/>
                      <a:pt x="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7"/>
              <p:cNvSpPr/>
              <p:nvPr/>
            </p:nvSpPr>
            <p:spPr>
              <a:xfrm rot="10800000" flipH="1">
                <a:off x="7444101" y="5221798"/>
                <a:ext cx="34110" cy="28577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80" extrusionOk="0">
                    <a:moveTo>
                      <a:pt x="410" y="0"/>
                    </a:moveTo>
                    <a:cubicBezTo>
                      <a:pt x="203" y="0"/>
                      <a:pt x="1" y="172"/>
                      <a:pt x="15" y="413"/>
                    </a:cubicBezTo>
                    <a:cubicBezTo>
                      <a:pt x="35" y="616"/>
                      <a:pt x="218" y="779"/>
                      <a:pt x="422" y="779"/>
                    </a:cubicBezTo>
                    <a:cubicBezTo>
                      <a:pt x="768" y="759"/>
                      <a:pt x="930" y="331"/>
                      <a:pt x="666" y="108"/>
                    </a:cubicBezTo>
                    <a:cubicBezTo>
                      <a:pt x="592" y="33"/>
                      <a:pt x="500" y="0"/>
                      <a:pt x="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7"/>
              <p:cNvSpPr/>
              <p:nvPr/>
            </p:nvSpPr>
            <p:spPr>
              <a:xfrm rot="10800000" flipH="1">
                <a:off x="6488119" y="5246418"/>
                <a:ext cx="25866" cy="1868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10" extrusionOk="0">
                    <a:moveTo>
                      <a:pt x="366" y="0"/>
                    </a:moveTo>
                    <a:cubicBezTo>
                      <a:pt x="360" y="0"/>
                      <a:pt x="353" y="0"/>
                      <a:pt x="346" y="1"/>
                    </a:cubicBezTo>
                    <a:cubicBezTo>
                      <a:pt x="1" y="1"/>
                      <a:pt x="21" y="510"/>
                      <a:pt x="367" y="510"/>
                    </a:cubicBezTo>
                    <a:cubicBezTo>
                      <a:pt x="706" y="490"/>
                      <a:pt x="693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7"/>
              <p:cNvSpPr/>
              <p:nvPr/>
            </p:nvSpPr>
            <p:spPr>
              <a:xfrm rot="10800000" flipH="1">
                <a:off x="7350163" y="5238212"/>
                <a:ext cx="32607" cy="28101"/>
              </a:xfrm>
              <a:custGeom>
                <a:avLst/>
                <a:gdLst/>
                <a:ahLst/>
                <a:cxnLst/>
                <a:rect l="l" t="t" r="r" b="b"/>
                <a:pathLst>
                  <a:path w="890" h="767" extrusionOk="0">
                    <a:moveTo>
                      <a:pt x="395" y="0"/>
                    </a:moveTo>
                    <a:cubicBezTo>
                      <a:pt x="190" y="0"/>
                      <a:pt x="0" y="170"/>
                      <a:pt x="15" y="400"/>
                    </a:cubicBezTo>
                    <a:cubicBezTo>
                      <a:pt x="15" y="604"/>
                      <a:pt x="198" y="766"/>
                      <a:pt x="401" y="766"/>
                    </a:cubicBezTo>
                    <a:cubicBezTo>
                      <a:pt x="727" y="746"/>
                      <a:pt x="890" y="339"/>
                      <a:pt x="646" y="95"/>
                    </a:cubicBezTo>
                    <a:cubicBezTo>
                      <a:pt x="568" y="29"/>
                      <a:pt x="480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7"/>
              <p:cNvSpPr/>
              <p:nvPr/>
            </p:nvSpPr>
            <p:spPr>
              <a:xfrm rot="10800000" flipH="1">
                <a:off x="6587260" y="5257593"/>
                <a:ext cx="21653" cy="18868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15" extrusionOk="0">
                    <a:moveTo>
                      <a:pt x="255" y="1"/>
                    </a:moveTo>
                    <a:cubicBezTo>
                      <a:pt x="124" y="1"/>
                      <a:pt x="1" y="97"/>
                      <a:pt x="1" y="250"/>
                    </a:cubicBezTo>
                    <a:cubicBezTo>
                      <a:pt x="1" y="392"/>
                      <a:pt x="123" y="514"/>
                      <a:pt x="286" y="514"/>
                    </a:cubicBezTo>
                    <a:cubicBezTo>
                      <a:pt x="489" y="494"/>
                      <a:pt x="591" y="209"/>
                      <a:pt x="428" y="67"/>
                    </a:cubicBezTo>
                    <a:cubicBezTo>
                      <a:pt x="377" y="22"/>
                      <a:pt x="315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7"/>
              <p:cNvSpPr/>
              <p:nvPr/>
            </p:nvSpPr>
            <p:spPr>
              <a:xfrm rot="10800000" flipH="1">
                <a:off x="7255272" y="5252317"/>
                <a:ext cx="31325" cy="26379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20" extrusionOk="0">
                    <a:moveTo>
                      <a:pt x="377" y="1"/>
                    </a:moveTo>
                    <a:cubicBezTo>
                      <a:pt x="184" y="1"/>
                      <a:pt x="0" y="156"/>
                      <a:pt x="0" y="372"/>
                    </a:cubicBezTo>
                    <a:cubicBezTo>
                      <a:pt x="19" y="564"/>
                      <a:pt x="165" y="719"/>
                      <a:pt x="353" y="719"/>
                    </a:cubicBezTo>
                    <a:cubicBezTo>
                      <a:pt x="364" y="719"/>
                      <a:pt x="375" y="719"/>
                      <a:pt x="387" y="718"/>
                    </a:cubicBezTo>
                    <a:cubicBezTo>
                      <a:pt x="712" y="718"/>
                      <a:pt x="855" y="311"/>
                      <a:pt x="611" y="87"/>
                    </a:cubicBezTo>
                    <a:cubicBezTo>
                      <a:pt x="539" y="27"/>
                      <a:pt x="457" y="1"/>
                      <a:pt x="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7"/>
              <p:cNvSpPr/>
              <p:nvPr/>
            </p:nvSpPr>
            <p:spPr>
              <a:xfrm rot="10800000" flipH="1">
                <a:off x="6682188" y="5267302"/>
                <a:ext cx="24401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58" extrusionOk="0">
                    <a:moveTo>
                      <a:pt x="293" y="0"/>
                    </a:moveTo>
                    <a:cubicBezTo>
                      <a:pt x="139" y="0"/>
                      <a:pt x="0" y="126"/>
                      <a:pt x="14" y="314"/>
                    </a:cubicBezTo>
                    <a:cubicBezTo>
                      <a:pt x="14" y="456"/>
                      <a:pt x="157" y="558"/>
                      <a:pt x="299" y="558"/>
                    </a:cubicBezTo>
                    <a:cubicBezTo>
                      <a:pt x="544" y="537"/>
                      <a:pt x="666" y="232"/>
                      <a:pt x="483" y="69"/>
                    </a:cubicBezTo>
                    <a:cubicBezTo>
                      <a:pt x="423" y="22"/>
                      <a:pt x="357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7"/>
              <p:cNvSpPr/>
              <p:nvPr/>
            </p:nvSpPr>
            <p:spPr>
              <a:xfrm rot="10800000" flipH="1">
                <a:off x="7160051" y="5262759"/>
                <a:ext cx="30372" cy="2561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99" extrusionOk="0">
                    <a:moveTo>
                      <a:pt x="372" y="0"/>
                    </a:moveTo>
                    <a:cubicBezTo>
                      <a:pt x="180" y="0"/>
                      <a:pt x="1" y="155"/>
                      <a:pt x="15" y="371"/>
                    </a:cubicBezTo>
                    <a:cubicBezTo>
                      <a:pt x="15" y="544"/>
                      <a:pt x="160" y="699"/>
                      <a:pt x="347" y="699"/>
                    </a:cubicBezTo>
                    <a:cubicBezTo>
                      <a:pt x="358" y="699"/>
                      <a:pt x="370" y="698"/>
                      <a:pt x="381" y="697"/>
                    </a:cubicBezTo>
                    <a:cubicBezTo>
                      <a:pt x="686" y="677"/>
                      <a:pt x="829" y="310"/>
                      <a:pt x="605" y="86"/>
                    </a:cubicBezTo>
                    <a:cubicBezTo>
                      <a:pt x="534" y="27"/>
                      <a:pt x="452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7"/>
              <p:cNvSpPr/>
              <p:nvPr/>
            </p:nvSpPr>
            <p:spPr>
              <a:xfrm rot="10800000" flipH="1">
                <a:off x="6777629" y="5272504"/>
                <a:ext cx="25133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2" extrusionOk="0">
                    <a:moveTo>
                      <a:pt x="296" y="0"/>
                    </a:moveTo>
                    <a:cubicBezTo>
                      <a:pt x="140" y="0"/>
                      <a:pt x="0" y="124"/>
                      <a:pt x="14" y="306"/>
                    </a:cubicBezTo>
                    <a:cubicBezTo>
                      <a:pt x="14" y="469"/>
                      <a:pt x="157" y="591"/>
                      <a:pt x="319" y="591"/>
                    </a:cubicBezTo>
                    <a:cubicBezTo>
                      <a:pt x="584" y="571"/>
                      <a:pt x="686" y="245"/>
                      <a:pt x="502" y="83"/>
                    </a:cubicBezTo>
                    <a:cubicBezTo>
                      <a:pt x="439" y="26"/>
                      <a:pt x="366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7"/>
              <p:cNvSpPr/>
              <p:nvPr/>
            </p:nvSpPr>
            <p:spPr>
              <a:xfrm rot="10800000" flipH="1">
                <a:off x="7064647" y="5270196"/>
                <a:ext cx="28870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" extrusionOk="0">
                    <a:moveTo>
                      <a:pt x="338" y="0"/>
                    </a:moveTo>
                    <a:cubicBezTo>
                      <a:pt x="162" y="0"/>
                      <a:pt x="0" y="143"/>
                      <a:pt x="14" y="355"/>
                    </a:cubicBezTo>
                    <a:cubicBezTo>
                      <a:pt x="14" y="527"/>
                      <a:pt x="157" y="662"/>
                      <a:pt x="325" y="662"/>
                    </a:cubicBezTo>
                    <a:cubicBezTo>
                      <a:pt x="337" y="662"/>
                      <a:pt x="349" y="662"/>
                      <a:pt x="360" y="660"/>
                    </a:cubicBezTo>
                    <a:cubicBezTo>
                      <a:pt x="665" y="640"/>
                      <a:pt x="788" y="274"/>
                      <a:pt x="564" y="91"/>
                    </a:cubicBezTo>
                    <a:cubicBezTo>
                      <a:pt x="495" y="28"/>
                      <a:pt x="415" y="0"/>
                      <a:pt x="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7"/>
              <p:cNvSpPr/>
              <p:nvPr/>
            </p:nvSpPr>
            <p:spPr>
              <a:xfrm rot="10800000" flipH="1">
                <a:off x="6968986" y="5274006"/>
                <a:ext cx="27625" cy="2374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48" extrusionOk="0">
                    <a:moveTo>
                      <a:pt x="338" y="0"/>
                    </a:moveTo>
                    <a:cubicBezTo>
                      <a:pt x="163" y="0"/>
                      <a:pt x="0" y="141"/>
                      <a:pt x="0" y="342"/>
                    </a:cubicBezTo>
                    <a:cubicBezTo>
                      <a:pt x="21" y="505"/>
                      <a:pt x="163" y="648"/>
                      <a:pt x="346" y="648"/>
                    </a:cubicBezTo>
                    <a:cubicBezTo>
                      <a:pt x="631" y="627"/>
                      <a:pt x="753" y="281"/>
                      <a:pt x="550" y="78"/>
                    </a:cubicBezTo>
                    <a:cubicBezTo>
                      <a:pt x="484" y="24"/>
                      <a:pt x="410" y="0"/>
                      <a:pt x="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7"/>
              <p:cNvSpPr/>
              <p:nvPr/>
            </p:nvSpPr>
            <p:spPr>
              <a:xfrm rot="10800000" flipH="1">
                <a:off x="6873033" y="5274739"/>
                <a:ext cx="26635" cy="2304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29" extrusionOk="0">
                    <a:moveTo>
                      <a:pt x="323" y="1"/>
                    </a:moveTo>
                    <a:cubicBezTo>
                      <a:pt x="158" y="1"/>
                      <a:pt x="0" y="137"/>
                      <a:pt x="15" y="323"/>
                    </a:cubicBezTo>
                    <a:cubicBezTo>
                      <a:pt x="35" y="506"/>
                      <a:pt x="178" y="628"/>
                      <a:pt x="340" y="628"/>
                    </a:cubicBezTo>
                    <a:cubicBezTo>
                      <a:pt x="605" y="608"/>
                      <a:pt x="727" y="262"/>
                      <a:pt x="523" y="79"/>
                    </a:cubicBezTo>
                    <a:cubicBezTo>
                      <a:pt x="463" y="25"/>
                      <a:pt x="393" y="1"/>
                      <a:pt x="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7" name="Google Shape;1467;p17"/>
            <p:cNvSpPr/>
            <p:nvPr/>
          </p:nvSpPr>
          <p:spPr>
            <a:xfrm>
              <a:off x="-265511" y="4379400"/>
              <a:ext cx="2804845" cy="2182787"/>
            </a:xfrm>
            <a:custGeom>
              <a:avLst/>
              <a:gdLst/>
              <a:ahLst/>
              <a:cxnLst/>
              <a:rect l="l" t="t" r="r" b="b"/>
              <a:pathLst>
                <a:path w="78375" h="60993" extrusionOk="0">
                  <a:moveTo>
                    <a:pt x="41217" y="0"/>
                  </a:moveTo>
                  <a:cubicBezTo>
                    <a:pt x="37289" y="0"/>
                    <a:pt x="33408" y="745"/>
                    <a:pt x="30147" y="2852"/>
                  </a:cubicBezTo>
                  <a:cubicBezTo>
                    <a:pt x="27734" y="4408"/>
                    <a:pt x="25559" y="6726"/>
                    <a:pt x="22701" y="6964"/>
                  </a:cubicBezTo>
                  <a:cubicBezTo>
                    <a:pt x="22535" y="6978"/>
                    <a:pt x="22370" y="6985"/>
                    <a:pt x="22205" y="6985"/>
                  </a:cubicBezTo>
                  <a:cubicBezTo>
                    <a:pt x="20153" y="6985"/>
                    <a:pt x="18223" y="5928"/>
                    <a:pt x="16415" y="4884"/>
                  </a:cubicBezTo>
                  <a:cubicBezTo>
                    <a:pt x="13434" y="3176"/>
                    <a:pt x="9570" y="200"/>
                    <a:pt x="6124" y="200"/>
                  </a:cubicBezTo>
                  <a:cubicBezTo>
                    <a:pt x="4283" y="200"/>
                    <a:pt x="2563" y="1049"/>
                    <a:pt x="1159" y="3392"/>
                  </a:cubicBezTo>
                  <a:cubicBezTo>
                    <a:pt x="0" y="5408"/>
                    <a:pt x="32" y="7884"/>
                    <a:pt x="1254" y="9869"/>
                  </a:cubicBezTo>
                  <a:cubicBezTo>
                    <a:pt x="3461" y="13361"/>
                    <a:pt x="8700" y="14044"/>
                    <a:pt x="10716" y="17663"/>
                  </a:cubicBezTo>
                  <a:cubicBezTo>
                    <a:pt x="12081" y="20108"/>
                    <a:pt x="11541" y="23188"/>
                    <a:pt x="10494" y="25791"/>
                  </a:cubicBezTo>
                  <a:cubicBezTo>
                    <a:pt x="9430" y="28411"/>
                    <a:pt x="7922" y="30840"/>
                    <a:pt x="7414" y="33602"/>
                  </a:cubicBezTo>
                  <a:cubicBezTo>
                    <a:pt x="6043" y="40761"/>
                    <a:pt x="11614" y="47133"/>
                    <a:pt x="18555" y="47133"/>
                  </a:cubicBezTo>
                  <a:cubicBezTo>
                    <a:pt x="19248" y="47133"/>
                    <a:pt x="19955" y="47069"/>
                    <a:pt x="20669" y="46937"/>
                  </a:cubicBezTo>
                  <a:cubicBezTo>
                    <a:pt x="22959" y="46508"/>
                    <a:pt x="25215" y="45380"/>
                    <a:pt x="27484" y="45380"/>
                  </a:cubicBezTo>
                  <a:cubicBezTo>
                    <a:pt x="27905" y="45380"/>
                    <a:pt x="28327" y="45419"/>
                    <a:pt x="28750" y="45508"/>
                  </a:cubicBezTo>
                  <a:cubicBezTo>
                    <a:pt x="32798" y="46381"/>
                    <a:pt x="34417" y="51128"/>
                    <a:pt x="36894" y="54462"/>
                  </a:cubicBezTo>
                  <a:cubicBezTo>
                    <a:pt x="40105" y="58823"/>
                    <a:pt x="45549" y="60992"/>
                    <a:pt x="51016" y="60992"/>
                  </a:cubicBezTo>
                  <a:cubicBezTo>
                    <a:pt x="53250" y="60992"/>
                    <a:pt x="55488" y="60630"/>
                    <a:pt x="57579" y="59907"/>
                  </a:cubicBezTo>
                  <a:cubicBezTo>
                    <a:pt x="64802" y="57398"/>
                    <a:pt x="70342" y="51334"/>
                    <a:pt x="73803" y="44524"/>
                  </a:cubicBezTo>
                  <a:cubicBezTo>
                    <a:pt x="76708" y="38825"/>
                    <a:pt x="78375" y="32300"/>
                    <a:pt x="77438" y="25966"/>
                  </a:cubicBezTo>
                  <a:cubicBezTo>
                    <a:pt x="76391" y="18933"/>
                    <a:pt x="72136" y="12599"/>
                    <a:pt x="66501" y="8281"/>
                  </a:cubicBezTo>
                  <a:cubicBezTo>
                    <a:pt x="60865" y="3947"/>
                    <a:pt x="53928" y="1503"/>
                    <a:pt x="46895" y="455"/>
                  </a:cubicBezTo>
                  <a:cubicBezTo>
                    <a:pt x="45035" y="175"/>
                    <a:pt x="43121" y="0"/>
                    <a:pt x="4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9" name="Google Shape;7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3" name="Google Shape;7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7" name="Google Shape;7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8" name="Google Shape;7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3" name="Google Shape;7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4" name="Google Shape;7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37" name="Google Shape;7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746" name="Google Shape;7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9" name="Google Shape;7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0" name="Google Shape;7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 SemiBold"/>
              <a:buNone/>
              <a:defRPr sz="2800">
                <a:solidFill>
                  <a:schemeClr val="dk2"/>
                </a:solidFill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0"/>
          <p:cNvSpPr txBox="1">
            <a:spLocks noGrp="1"/>
          </p:cNvSpPr>
          <p:nvPr>
            <p:ph type="ctrTitle"/>
          </p:nvPr>
        </p:nvSpPr>
        <p:spPr>
          <a:xfrm>
            <a:off x="1611300" y="1233388"/>
            <a:ext cx="5921400" cy="23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Orientações para criação de novos Fóruns</a:t>
            </a:r>
            <a:endParaRPr lang="pt-BR" sz="2400" dirty="0">
              <a:latin typeface="+mn-lt"/>
            </a:endParaRPr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59D0EEFD-918B-A81F-C41F-8EEA30DE6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89" y="3308350"/>
            <a:ext cx="3262489" cy="1835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431800" y="225779"/>
            <a:ext cx="8099778" cy="336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Necessidade de alguma instituição, </a:t>
            </a:r>
            <a:r>
              <a:rPr lang="pt-BR" sz="2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grupo de pesquisa realizar a articulação necessária para: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1º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Convidar e reunir pessoas/entidades/instituições interessadas na construção do Fórum.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2º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Realizar e aprovar coletivamente regimento do Fórum que deverá conter: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Finalidade.</a:t>
            </a: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Composição.</a:t>
            </a: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Grupo </a:t>
            </a:r>
            <a:r>
              <a:rPr lang="pt-BR" sz="2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Gestor/Secretaria/Articulação.</a:t>
            </a: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Periodicidade das </a:t>
            </a:r>
            <a:r>
              <a:rPr lang="pt-BR" sz="2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reuniões/relatoria.</a:t>
            </a:r>
            <a:endParaRPr lang="pt-BR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3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767644" y="1095021"/>
            <a:ext cx="7453924" cy="377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3º 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Realizar convite/convocações e atas que são aprovadas no encontro subsequente.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4º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Ter uma instituição sede para os encontros presenciais e definir no regimento a possibilidade de encontros on line inclusive para plenária deliberativa.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5º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Informar por oficio da existência do Fórum para a Associação Brasileira de Alfabetização, bem como ao GT- 10 ANPED.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pt-BR" sz="13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7454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1"/>
          <p:cNvSpPr txBox="1"/>
          <p:nvPr/>
        </p:nvSpPr>
        <p:spPr>
          <a:xfrm>
            <a:off x="922432" y="914401"/>
            <a:ext cx="7299135" cy="38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6º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Informar 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 oficio da existência   do Fórum ao Conselho de Educação correspondente (municipal e estadual).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7º</a:t>
            </a:r>
            <a:r>
              <a:rPr lang="pt-BR" sz="22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Realizar </a:t>
            </a:r>
            <a:r>
              <a:rPr lang="pt-BR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relatório síntese anual com as principais atividades realizadas pelo fórum.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pt-BR" sz="13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2273ADB2-B272-ED8A-10BB-A6A6E1282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308350"/>
            <a:ext cx="3262489" cy="18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49817"/>
      </p:ext>
    </p:extLst>
  </p:cSld>
  <p:clrMapOvr>
    <a:masterClrMapping/>
  </p:clrMapOvr>
</p:sld>
</file>

<file path=ppt/theme/theme1.xml><?xml version="1.0" encoding="utf-8"?>
<a:theme xmlns:a="http://schemas.openxmlformats.org/drawingml/2006/main" name="Formal Odontology Infographics by Slidesgo">
  <a:themeElements>
    <a:clrScheme name="Simple Light">
      <a:dk1>
        <a:srgbClr val="5C5D64"/>
      </a:dk1>
      <a:lt1>
        <a:srgbClr val="FFFFFF"/>
      </a:lt1>
      <a:dk2>
        <a:srgbClr val="B57E10"/>
      </a:dk2>
      <a:lt2>
        <a:srgbClr val="F0E5CF"/>
      </a:lt2>
      <a:accent1>
        <a:srgbClr val="E2B66F"/>
      </a:accent1>
      <a:accent2>
        <a:srgbClr val="629E96"/>
      </a:accent2>
      <a:accent3>
        <a:srgbClr val="B1CFCB"/>
      </a:accent3>
      <a:accent4>
        <a:srgbClr val="E6E6E6"/>
      </a:accent4>
      <a:accent5>
        <a:srgbClr val="FFFFFF"/>
      </a:accent5>
      <a:accent6>
        <a:srgbClr val="FFFFFF"/>
      </a:accent6>
      <a:hlink>
        <a:srgbClr val="5C5D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146</Words>
  <Application>Microsoft Office PowerPoint</Application>
  <PresentationFormat>Apresentação na tela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3" baseType="lpstr">
      <vt:lpstr>Abhaya Libre SemiBold</vt:lpstr>
      <vt:lpstr>Calibri</vt:lpstr>
      <vt:lpstr>Fira Sans Extra Condensed</vt:lpstr>
      <vt:lpstr>Montserrat</vt:lpstr>
      <vt:lpstr>Arial</vt:lpstr>
      <vt:lpstr>Fira Sans Extra Condensed SemiBold</vt:lpstr>
      <vt:lpstr>Fredoka One</vt:lpstr>
      <vt:lpstr>Times New Roman</vt:lpstr>
      <vt:lpstr>Formal Odontology Infographics by Slidesgo</vt:lpstr>
      <vt:lpstr>Orientações para criação de novos Fóruns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ODONTOLOGY INFOGRAPHICS</dc:title>
  <dc:creator>Manuella</dc:creator>
  <cp:lastModifiedBy>LOURIVAL JOSE MARTINS FILHO</cp:lastModifiedBy>
  <cp:revision>14</cp:revision>
  <dcterms:modified xsi:type="dcterms:W3CDTF">2022-06-15T00:02:27Z</dcterms:modified>
</cp:coreProperties>
</file>