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7CD37-02EF-4650-839E-47F344352E15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93029-02A8-4C74-97D3-AD28C3E43F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772400" cy="122413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pt-BR" sz="4000" dirty="0">
                <a:latin typeface="Comic Sans MS" pitchFamily="66" charset="0"/>
              </a:rPr>
            </a:br>
            <a:br>
              <a:rPr lang="pt-BR" sz="4000" dirty="0">
                <a:latin typeface="Comic Sans MS" pitchFamily="66" charset="0"/>
              </a:rPr>
            </a:br>
            <a:r>
              <a:rPr lang="pt-BR" sz="3300" dirty="0">
                <a:latin typeface="Comic Sans MS" pitchFamily="66" charset="0"/>
              </a:rPr>
              <a:t>39ª Reunião Nacional da ANPEd - 2019</a:t>
            </a:r>
            <a:br>
              <a:rPr lang="pt-BR" sz="4000" dirty="0">
                <a:latin typeface="Comic Sans MS" pitchFamily="66" charset="0"/>
              </a:rPr>
            </a:br>
            <a:br>
              <a:rPr lang="pt-BR" sz="4000" dirty="0">
                <a:latin typeface="Comic Sans MS" pitchFamily="66" charset="0"/>
              </a:rPr>
            </a:br>
            <a:endParaRPr lang="pt-BR" sz="4000" dirty="0"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704856" cy="1919064"/>
          </a:xfrm>
        </p:spPr>
        <p:txBody>
          <a:bodyPr>
            <a:normAutofit fontScale="55000" lnSpcReduction="20000"/>
          </a:bodyPr>
          <a:lstStyle/>
          <a:p>
            <a:r>
              <a:rPr lang="pt-BR" sz="5300" dirty="0">
                <a:solidFill>
                  <a:schemeClr val="tx1"/>
                </a:solidFill>
                <a:latin typeface="Comic Sans MS" pitchFamily="66" charset="0"/>
              </a:rPr>
              <a:t>ORGANIZAÇÃO  DAS COMISSÕES LOCAIS  </a:t>
            </a:r>
          </a:p>
          <a:p>
            <a:endParaRPr lang="pt-BR" sz="6300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pt-BR" sz="5500" dirty="0">
                <a:solidFill>
                  <a:schemeClr val="tx1"/>
                </a:solidFill>
                <a:latin typeface="Comic Sans MS" pitchFamily="66" charset="0"/>
              </a:rPr>
              <a:t>(Sugestões)</a:t>
            </a:r>
          </a:p>
          <a:p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63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92088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pt-BR" sz="3300" dirty="0">
                <a:latin typeface="Comic Sans MS" pitchFamily="66" charset="0"/>
              </a:rPr>
            </a:br>
            <a:br>
              <a:rPr lang="pt-BR" sz="3300" dirty="0">
                <a:latin typeface="Comic Sans MS" pitchFamily="66" charset="0"/>
              </a:rPr>
            </a:br>
            <a:r>
              <a:rPr lang="pt-BR" sz="3300" dirty="0">
                <a:latin typeface="Comic Sans MS" pitchFamily="66" charset="0"/>
              </a:rPr>
              <a:t>39ª Reunião Nacional da ANPEd - 2019</a:t>
            </a:r>
            <a:br>
              <a:rPr lang="pt-BR" sz="3300" dirty="0">
                <a:latin typeface="Comic Sans MS" pitchFamily="66" charset="0"/>
              </a:rPr>
            </a:br>
            <a:br>
              <a:rPr lang="pt-BR" sz="4000" dirty="0">
                <a:latin typeface="Comic Sans MS" pitchFamily="66" charset="0"/>
              </a:rPr>
            </a:br>
            <a:endParaRPr lang="pt-BR" sz="4000" dirty="0"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04856" cy="4536504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pt-BR" sz="5800" b="1" dirty="0">
                <a:solidFill>
                  <a:schemeClr val="tx1"/>
                </a:solidFill>
                <a:latin typeface="Comic Sans MS" pitchFamily="66" charset="0"/>
              </a:rPr>
              <a:t>SECRETARIA LOCAL DA REUNIÃO NACIONAL</a:t>
            </a:r>
          </a:p>
          <a:p>
            <a:pPr algn="l"/>
            <a:endParaRPr lang="pt-BR" sz="36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4000" dirty="0">
                <a:solidFill>
                  <a:schemeClr val="tx1"/>
                </a:solidFill>
              </a:rPr>
              <a:t>COMPOSIÇÃO: duas pessoas (nos 3 meses que antecedem a reunião deve ter tempo integral)</a:t>
            </a:r>
          </a:p>
          <a:p>
            <a:pPr algn="l">
              <a:buFont typeface="Wingdings" pitchFamily="2" charset="2"/>
              <a:buChar char="Ø"/>
            </a:pPr>
            <a:endParaRPr lang="pt-BR" sz="4000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4000" dirty="0">
                <a:solidFill>
                  <a:schemeClr val="tx1"/>
                </a:solidFill>
              </a:rPr>
              <a:t>ESTRUTURA MÍNIMA: sala com estrutura de informática e comunicação</a:t>
            </a:r>
          </a:p>
          <a:p>
            <a:pPr algn="l"/>
            <a:endParaRPr lang="pt-BR" sz="4000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5800" dirty="0">
                <a:solidFill>
                  <a:schemeClr val="tx1"/>
                </a:solidFill>
              </a:rPr>
              <a:t>FUNÇÕES:</a:t>
            </a:r>
          </a:p>
          <a:p>
            <a:pPr algn="l"/>
            <a:endParaRPr lang="pt-BR" sz="4000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pt-BR" sz="4000" dirty="0">
                <a:solidFill>
                  <a:schemeClr val="tx1"/>
                </a:solidFill>
              </a:rPr>
              <a:t> Apoiar o trabalho da Coordenação Geral e das Comissões;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4000" dirty="0">
                <a:solidFill>
                  <a:schemeClr val="tx1"/>
                </a:solidFill>
              </a:rPr>
              <a:t>Receber e encaminhar as demandas da Secretaria Geral da ANPEd;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4000" dirty="0">
                <a:solidFill>
                  <a:schemeClr val="tx1"/>
                </a:solidFill>
              </a:rPr>
              <a:t>Acompanhar o sistema de hospedagem dos participantes que vão receber financiamento das instituições locais, conforme quadro de escalonamento de reservas;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4000" dirty="0">
                <a:solidFill>
                  <a:schemeClr val="tx1"/>
                </a:solidFill>
              </a:rPr>
              <a:t>Acompanhar o processo de emissão das passagens nas instituições parceiras;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4000" dirty="0">
                <a:solidFill>
                  <a:schemeClr val="tx1"/>
                </a:solidFill>
              </a:rPr>
              <a:t>Apoiar o trabalho da Secretaria Geral da ANPEd durante a Reunião Nacional.</a:t>
            </a:r>
            <a:endParaRPr lang="pt-BR" sz="40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pt-BR" sz="40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63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920880" cy="122413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pt-BR" sz="4000" dirty="0">
                <a:latin typeface="Comic Sans MS" pitchFamily="66" charset="0"/>
              </a:rPr>
            </a:br>
            <a:br>
              <a:rPr lang="pt-BR" sz="4000" dirty="0">
                <a:latin typeface="Comic Sans MS" pitchFamily="66" charset="0"/>
              </a:rPr>
            </a:br>
            <a:r>
              <a:rPr lang="pt-BR" sz="3300" dirty="0">
                <a:latin typeface="Comic Sans MS" pitchFamily="66" charset="0"/>
              </a:rPr>
              <a:t>39ª Reunião Nacional da ANPEd - 2019</a:t>
            </a:r>
            <a:br>
              <a:rPr lang="pt-BR" sz="3600" dirty="0">
                <a:latin typeface="Comic Sans MS" pitchFamily="66" charset="0"/>
              </a:rPr>
            </a:br>
            <a:br>
              <a:rPr lang="pt-BR" sz="4000" dirty="0">
                <a:latin typeface="Comic Sans MS" pitchFamily="66" charset="0"/>
              </a:rPr>
            </a:br>
            <a:endParaRPr lang="pt-BR" sz="4000" dirty="0"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04856" cy="4248472"/>
          </a:xfrm>
        </p:spPr>
        <p:txBody>
          <a:bodyPr>
            <a:normAutofit/>
          </a:bodyPr>
          <a:lstStyle/>
          <a:p>
            <a:pPr algn="l"/>
            <a:r>
              <a:rPr lang="pt-BR" sz="2500" b="1" dirty="0">
                <a:solidFill>
                  <a:schemeClr val="tx1"/>
                </a:solidFill>
                <a:latin typeface="Comic Sans MS" pitchFamily="66" charset="0"/>
              </a:rPr>
              <a:t>COORDENAÇÃO GERAL</a:t>
            </a:r>
            <a:r>
              <a:rPr lang="pt-BR" sz="2500" dirty="0">
                <a:solidFill>
                  <a:schemeClr val="tx1"/>
                </a:solidFill>
                <a:latin typeface="Comic Sans MS" pitchFamily="66" charset="0"/>
              </a:rPr>
              <a:t>:</a:t>
            </a:r>
          </a:p>
          <a:p>
            <a:pPr algn="l">
              <a:buFont typeface="Wingdings" pitchFamily="2" charset="2"/>
              <a:buChar char="Ø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Função: coordenar,  em articulação com a diretoria da ANPEd, as ações da Reunião Nacional, em âmbito local</a:t>
            </a:r>
          </a:p>
          <a:p>
            <a:pPr algn="l"/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r>
              <a:rPr lang="pt-BR" sz="2500" b="1" dirty="0">
                <a:solidFill>
                  <a:schemeClr val="tx1"/>
                </a:solidFill>
                <a:latin typeface="Comic Sans MS" pitchFamily="66" charset="0"/>
              </a:rPr>
              <a:t>COMPONENTES:</a:t>
            </a:r>
          </a:p>
          <a:p>
            <a:pPr algn="l">
              <a:buFont typeface="Wingdings" pitchFamily="2" charset="2"/>
              <a:buChar char="ü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Representante da ANPEd;</a:t>
            </a:r>
          </a:p>
          <a:p>
            <a:pPr algn="l">
              <a:buFont typeface="Wingdings" pitchFamily="2" charset="2"/>
              <a:buChar char="ü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Diretor do Centro de Educação;</a:t>
            </a:r>
          </a:p>
          <a:p>
            <a:pPr algn="l">
              <a:buFont typeface="Wingdings" pitchFamily="2" charset="2"/>
              <a:buChar char="ü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Coordenador do Programa;</a:t>
            </a:r>
          </a:p>
          <a:p>
            <a:pPr algn="l">
              <a:buFont typeface="Wingdings" pitchFamily="2" charset="2"/>
              <a:buChar char="ü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Coordenadores das diversas comissões.</a:t>
            </a:r>
          </a:p>
          <a:p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63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920880" cy="122413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pt-BR" sz="4000" dirty="0">
                <a:latin typeface="Comic Sans MS" pitchFamily="66" charset="0"/>
              </a:rPr>
            </a:br>
            <a:br>
              <a:rPr lang="pt-BR" sz="4000" dirty="0">
                <a:latin typeface="Comic Sans MS" pitchFamily="66" charset="0"/>
              </a:rPr>
            </a:br>
            <a:r>
              <a:rPr lang="pt-BR" sz="3300" dirty="0">
                <a:latin typeface="Comic Sans MS" pitchFamily="66" charset="0"/>
              </a:rPr>
              <a:t>39ª Reunião Nacional da ANPEd - 2019</a:t>
            </a:r>
            <a:br>
              <a:rPr lang="pt-BR" sz="3300" dirty="0">
                <a:latin typeface="Comic Sans MS" pitchFamily="66" charset="0"/>
              </a:rPr>
            </a:br>
            <a:br>
              <a:rPr lang="pt-BR" sz="4000" dirty="0">
                <a:latin typeface="Comic Sans MS" pitchFamily="66" charset="0"/>
              </a:rPr>
            </a:br>
            <a:endParaRPr lang="pt-BR" sz="4000" dirty="0"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04856" cy="424847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sz="3000" b="1" dirty="0">
                <a:solidFill>
                  <a:schemeClr val="tx1"/>
                </a:solidFill>
                <a:latin typeface="Comic Sans MS" pitchFamily="66" charset="0"/>
              </a:rPr>
              <a:t>COMISSÕES ORGANIZATIVAS</a:t>
            </a:r>
          </a:p>
          <a:p>
            <a:pPr algn="l"/>
            <a:endParaRPr lang="pt-BR" sz="30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DIVULGAÇÃO E PATROCÍNIO;</a:t>
            </a:r>
          </a:p>
          <a:p>
            <a:pPr algn="l">
              <a:buFont typeface="Wingdings" pitchFamily="2" charset="2"/>
              <a:buChar char="Ø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CULTURAL</a:t>
            </a:r>
          </a:p>
          <a:p>
            <a:pPr algn="l">
              <a:buFont typeface="Wingdings" pitchFamily="2" charset="2"/>
              <a:buChar char="Ø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TRANSPORTE E LOGÍSTICA;</a:t>
            </a:r>
          </a:p>
          <a:p>
            <a:pPr algn="l">
              <a:buFont typeface="Wingdings" pitchFamily="2" charset="2"/>
              <a:buChar char="Ø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ALIMENTAÇÃO;</a:t>
            </a:r>
          </a:p>
          <a:p>
            <a:pPr algn="l">
              <a:buFont typeface="Wingdings" pitchFamily="2" charset="2"/>
              <a:buChar char="Ø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HOSPEDAGEM;</a:t>
            </a:r>
          </a:p>
          <a:p>
            <a:pPr algn="l">
              <a:buFont typeface="Wingdings" pitchFamily="2" charset="2"/>
              <a:buChar char="Ø"/>
            </a:pPr>
            <a:r>
              <a:rPr lang="pt-BR" sz="2500" dirty="0">
                <a:solidFill>
                  <a:schemeClr val="tx1"/>
                </a:solidFill>
              </a:rPr>
              <a:t>INFRAESTRUTURA.</a:t>
            </a:r>
          </a:p>
          <a:p>
            <a:pPr algn="l"/>
            <a:endParaRPr lang="pt-BR" sz="2500" dirty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pt-BR" sz="1800" dirty="0">
                <a:solidFill>
                  <a:schemeClr val="tx1"/>
                </a:solidFill>
                <a:latin typeface="Comic Sans MS" pitchFamily="66" charset="0"/>
              </a:rPr>
              <a:t>COMPOSIÇÃO: COORDENAÇÃO E COMPONENTES (PROFESSORES E ALUNOS)</a:t>
            </a:r>
          </a:p>
          <a:p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63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92088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pt-BR" sz="4000" dirty="0">
                <a:latin typeface="Comic Sans MS" pitchFamily="66" charset="0"/>
              </a:rPr>
            </a:br>
            <a:r>
              <a:rPr lang="pt-BR" sz="3300" dirty="0">
                <a:latin typeface="Comic Sans MS" pitchFamily="66" charset="0"/>
              </a:rPr>
              <a:t>38ª Reunião Nacional da ANPEd - 2017</a:t>
            </a:r>
            <a:br>
              <a:rPr lang="pt-BR" sz="4000" dirty="0">
                <a:latin typeface="Comic Sans MS" pitchFamily="66" charset="0"/>
              </a:rPr>
            </a:br>
            <a:endParaRPr lang="pt-BR" sz="4000" dirty="0"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04856" cy="403244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pt-BR" sz="3600" b="1" dirty="0">
                <a:solidFill>
                  <a:schemeClr val="tx1"/>
                </a:solidFill>
                <a:latin typeface="Comic Sans MS" pitchFamily="66" charset="0"/>
              </a:rPr>
              <a:t>COMISSÃO DE DIVULGAÇÃO E PATROCÍNIO</a:t>
            </a:r>
          </a:p>
          <a:p>
            <a:pPr algn="l"/>
            <a:endParaRPr lang="pt-BR" sz="36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FUNÇÃO: COLOCAR A REUNIÃO NACIONAL NA MÍDIA E BUSCAR APOIOS PARA VIABILIZAR AS ATIVIDADES LOCAIS</a:t>
            </a:r>
          </a:p>
          <a:p>
            <a:pPr algn="l">
              <a:buFont typeface="Wingdings" pitchFamily="2" charset="2"/>
              <a:buChar char="Ø"/>
            </a:pPr>
            <a:endParaRPr lang="pt-BR" sz="36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EIXOS DE ATUAÇÃO:</a:t>
            </a:r>
          </a:p>
          <a:p>
            <a:pPr algn="l"/>
            <a:endParaRPr lang="pt-BR" sz="12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500" b="1" dirty="0">
                <a:solidFill>
                  <a:schemeClr val="tx1"/>
                </a:solidFill>
                <a:latin typeface="+mj-lt"/>
              </a:rPr>
              <a:t>JORNAIS E BOLETINS;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500" b="1" dirty="0">
                <a:solidFill>
                  <a:schemeClr val="tx1"/>
                </a:solidFill>
                <a:latin typeface="+mj-lt"/>
              </a:rPr>
              <a:t>SÍTIOS;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500" b="1" dirty="0">
                <a:solidFill>
                  <a:schemeClr val="tx1"/>
                </a:solidFill>
                <a:latin typeface="+mj-lt"/>
              </a:rPr>
              <a:t>RÁDIO, TELEVISÃO, OUTROS;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500" b="1" dirty="0">
                <a:solidFill>
                  <a:schemeClr val="tx1"/>
                </a:solidFill>
                <a:latin typeface="+mj-lt"/>
              </a:rPr>
              <a:t>ARTICULAÇÃO DE PATROCÍNIOS PARA AS ATIVIDADES.</a:t>
            </a:r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63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92088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pt-BR" sz="4000" dirty="0">
                <a:latin typeface="Comic Sans MS" pitchFamily="66" charset="0"/>
              </a:rPr>
            </a:br>
            <a:br>
              <a:rPr lang="pt-BR" sz="4000" dirty="0">
                <a:latin typeface="Comic Sans MS" pitchFamily="66" charset="0"/>
              </a:rPr>
            </a:br>
            <a:r>
              <a:rPr lang="pt-BR" sz="3300" dirty="0">
                <a:latin typeface="Comic Sans MS" pitchFamily="66" charset="0"/>
              </a:rPr>
              <a:t>39ª Reunião Nacional da ANPEd - 2019</a:t>
            </a:r>
            <a:br>
              <a:rPr lang="pt-BR" sz="4000" dirty="0">
                <a:latin typeface="Comic Sans MS" pitchFamily="66" charset="0"/>
              </a:rPr>
            </a:br>
            <a:br>
              <a:rPr lang="pt-BR" sz="4000" dirty="0">
                <a:latin typeface="Comic Sans MS" pitchFamily="66" charset="0"/>
              </a:rPr>
            </a:br>
            <a:endParaRPr lang="pt-BR" sz="4000" dirty="0"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04856" cy="403244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pt-BR" sz="3600" b="1" dirty="0">
                <a:solidFill>
                  <a:schemeClr val="tx1"/>
                </a:solidFill>
                <a:latin typeface="Comic Sans MS" pitchFamily="66" charset="0"/>
              </a:rPr>
              <a:t>COMISSÃO CULTURAL</a:t>
            </a:r>
          </a:p>
          <a:p>
            <a:pPr algn="l"/>
            <a:endParaRPr lang="pt-BR" sz="36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FUNÇÃO: Organizar a programação cultura da 38ª. Reunião Nacional e buscar apoios para a sua viabilização.</a:t>
            </a:r>
          </a:p>
          <a:p>
            <a:pPr algn="l">
              <a:buFont typeface="Wingdings" pitchFamily="2" charset="2"/>
              <a:buChar char="Ø"/>
            </a:pPr>
            <a:endParaRPr lang="pt-BR" sz="3600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Diretrizes:</a:t>
            </a:r>
          </a:p>
          <a:p>
            <a:pPr algn="l">
              <a:buFont typeface="Wingdings" pitchFamily="2" charset="2"/>
              <a:buChar char="ü"/>
            </a:pPr>
            <a:r>
              <a:rPr lang="pt-BR" sz="3600" dirty="0">
                <a:solidFill>
                  <a:schemeClr val="tx1"/>
                </a:solidFill>
              </a:rPr>
              <a:t>Privilegiar os artistas e os grupos locais;</a:t>
            </a:r>
          </a:p>
          <a:p>
            <a:pPr algn="l">
              <a:buFont typeface="Wingdings" pitchFamily="2" charset="2"/>
              <a:buChar char="ü"/>
            </a:pPr>
            <a:r>
              <a:rPr lang="pt-BR" sz="3600" dirty="0">
                <a:solidFill>
                  <a:schemeClr val="tx1"/>
                </a:solidFill>
              </a:rPr>
              <a:t>Articular com os programas da universidades e instituições parceiras;</a:t>
            </a:r>
          </a:p>
          <a:p>
            <a:pPr algn="l">
              <a:buFont typeface="Wingdings" pitchFamily="2" charset="2"/>
              <a:buChar char="ü"/>
            </a:pPr>
            <a:r>
              <a:rPr lang="pt-BR" sz="3600" dirty="0">
                <a:solidFill>
                  <a:schemeClr val="tx1"/>
                </a:solidFill>
              </a:rPr>
              <a:t>Elaborar encarte para a programação cultural;</a:t>
            </a:r>
          </a:p>
          <a:p>
            <a:pPr algn="l">
              <a:buFont typeface="Wingdings" pitchFamily="2" charset="2"/>
              <a:buChar char="ü"/>
            </a:pPr>
            <a:r>
              <a:rPr lang="pt-BR" sz="3600" dirty="0">
                <a:solidFill>
                  <a:schemeClr val="tx1"/>
                </a:solidFill>
              </a:rPr>
              <a:t>Elaborar projeto de extensão (uma alternativa para viabilizar recursos)</a:t>
            </a:r>
          </a:p>
          <a:p>
            <a:pPr algn="l">
              <a:buFont typeface="Wingdings" pitchFamily="2" charset="2"/>
              <a:buChar char="Ø"/>
            </a:pPr>
            <a:endParaRPr lang="pt-BR" sz="36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63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92088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3300" dirty="0">
                <a:latin typeface="Comic Sans MS" pitchFamily="66" charset="0"/>
              </a:rPr>
              <a:t>39ª Reunião Nacional da ANPEd - 2019</a:t>
            </a:r>
            <a:endParaRPr lang="pt-BR" sz="4000" dirty="0"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04856" cy="432048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pt-BR" sz="3600" b="1" dirty="0">
                <a:solidFill>
                  <a:schemeClr val="tx1"/>
                </a:solidFill>
                <a:latin typeface="Comic Sans MS" pitchFamily="66" charset="0"/>
              </a:rPr>
              <a:t>COMISSÃO DE RECEPÇÃO, TRANSPORTE E LOGÍSTICA</a:t>
            </a:r>
          </a:p>
          <a:p>
            <a:pPr algn="l"/>
            <a:endParaRPr lang="pt-BR" sz="36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FUNÇÕES:</a:t>
            </a:r>
          </a:p>
          <a:p>
            <a:pPr algn="l"/>
            <a:r>
              <a:rPr lang="pt-BR" sz="3600" dirty="0">
                <a:solidFill>
                  <a:schemeClr val="tx1"/>
                </a:solidFill>
              </a:rPr>
              <a:t> </a:t>
            </a:r>
            <a:endParaRPr lang="pt-BR" sz="12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Organizar sistema de recepção dos participantes (aeroporto/hotel; Hotéis /Hotel seda da Reunião; Hotel/Restaurantes);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Acompanhar o sistema de montagem dos ambientes para garantir condições de acessibilidade;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Firmar entendimentos com os hospitais universitários ou da rede pública para atendimento de urgência; </a:t>
            </a:r>
          </a:p>
          <a:p>
            <a:pPr algn="l">
              <a:lnSpc>
                <a:spcPct val="160000"/>
              </a:lnSpc>
            </a:pPr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63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92088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3200" dirty="0">
                <a:latin typeface="Comic Sans MS" pitchFamily="66" charset="0"/>
              </a:rPr>
              <a:t>39ª Reunião Nacional da ANPEd - 2019</a:t>
            </a:r>
            <a:endParaRPr lang="pt-BR" sz="3000" dirty="0"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04856" cy="4248472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pt-BR" sz="5800" b="1" dirty="0">
                <a:solidFill>
                  <a:schemeClr val="tx1"/>
                </a:solidFill>
                <a:latin typeface="Comic Sans MS" pitchFamily="66" charset="0"/>
              </a:rPr>
              <a:t>COMISSÃO DE ALIMENTAÇÃO E BEBIDA</a:t>
            </a:r>
          </a:p>
          <a:p>
            <a:pPr algn="l"/>
            <a:endParaRPr lang="pt-BR" sz="36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4800" dirty="0">
                <a:solidFill>
                  <a:schemeClr val="tx1"/>
                </a:solidFill>
              </a:rPr>
              <a:t>FUNÇÕES</a:t>
            </a:r>
            <a:r>
              <a:rPr lang="pt-BR" sz="3600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pt-BR" sz="3600" dirty="0">
                <a:solidFill>
                  <a:schemeClr val="tx1"/>
                </a:solidFill>
              </a:rPr>
              <a:t> </a:t>
            </a:r>
            <a:endParaRPr lang="pt-BR" sz="12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4500" dirty="0">
                <a:solidFill>
                  <a:schemeClr val="tx1"/>
                </a:solidFill>
                <a:latin typeface="+mj-lt"/>
              </a:rPr>
              <a:t>Negociação com restaurantes para oferta de pratos com descontos para participantes;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4500" dirty="0">
                <a:solidFill>
                  <a:schemeClr val="tx1"/>
                </a:solidFill>
                <a:latin typeface="+mj-lt"/>
              </a:rPr>
              <a:t>Instalação de lanchonetes de bom padrão (no hotel sede ou em espaço próximo);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4500" dirty="0">
                <a:solidFill>
                  <a:schemeClr val="tx1"/>
                </a:solidFill>
                <a:latin typeface="+mj-lt"/>
              </a:rPr>
              <a:t>Montagem de estrutura para cafezinho (buscar patrocínio); 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4500" dirty="0">
                <a:solidFill>
                  <a:schemeClr val="tx1"/>
                </a:solidFill>
                <a:latin typeface="+mj-lt"/>
              </a:rPr>
              <a:t>Negociar com os restaurantes transporte para deslocamento no horário de almoço.</a:t>
            </a:r>
            <a:endParaRPr lang="pt-BR" sz="45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92088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3200" dirty="0">
                <a:latin typeface="Comic Sans MS" pitchFamily="66" charset="0"/>
              </a:rPr>
              <a:t>39ª Reunião Nacional da ANPEd - 2019</a:t>
            </a:r>
            <a:endParaRPr lang="pt-BR" sz="3000" dirty="0"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04856" cy="424847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pt-BR" sz="3600" b="1" dirty="0">
                <a:solidFill>
                  <a:schemeClr val="tx1"/>
                </a:solidFill>
                <a:latin typeface="Comic Sans MS" pitchFamily="66" charset="0"/>
              </a:rPr>
              <a:t>COMISSÃO DE HOSPEDAGEM</a:t>
            </a:r>
          </a:p>
          <a:p>
            <a:pPr algn="l"/>
            <a:endParaRPr lang="pt-BR" sz="36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FUNÇÕES:</a:t>
            </a:r>
          </a:p>
          <a:p>
            <a:pPr algn="l"/>
            <a:r>
              <a:rPr lang="pt-BR" sz="3600" dirty="0">
                <a:solidFill>
                  <a:schemeClr val="tx1"/>
                </a:solidFill>
              </a:rPr>
              <a:t> </a:t>
            </a:r>
            <a:endParaRPr lang="pt-BR" sz="12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Levantamento de possibilidades de locais para hospedagem de estudantes (pousada, albergues);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Levantamento de espaços públicos para alojamento de estudantes;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Levantamento de hotéis/pousadas com preços mais acessíveis e que não estejam na relação das agências para disponibilizar na página da ANPEd;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500" dirty="0">
                <a:solidFill>
                  <a:schemeClr val="tx1"/>
                </a:solidFill>
                <a:latin typeface="+mj-lt"/>
              </a:rPr>
              <a:t>Acompanhar as demandas de alojamento durante a Reunião.</a:t>
            </a:r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63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92088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3200" dirty="0">
                <a:latin typeface="Comic Sans MS" pitchFamily="66" charset="0"/>
              </a:rPr>
              <a:t>39ª Reunião Nacional da ANPEd - 2019</a:t>
            </a:r>
            <a:endParaRPr lang="pt-BR" sz="3000" dirty="0"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04856" cy="403244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pt-BR" sz="3600" b="1" dirty="0">
                <a:solidFill>
                  <a:schemeClr val="tx1"/>
                </a:solidFill>
                <a:latin typeface="Comic Sans MS" pitchFamily="66" charset="0"/>
              </a:rPr>
              <a:t>COMISSÃO DE INFRAESTRUTURA</a:t>
            </a:r>
          </a:p>
          <a:p>
            <a:pPr algn="l"/>
            <a:endParaRPr lang="pt-BR" sz="36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FUNÇÕES:</a:t>
            </a:r>
          </a:p>
          <a:p>
            <a:pPr algn="l"/>
            <a:r>
              <a:rPr lang="pt-BR" sz="3600" dirty="0">
                <a:solidFill>
                  <a:schemeClr val="tx1"/>
                </a:solidFill>
              </a:rPr>
              <a:t> </a:t>
            </a:r>
            <a:endParaRPr lang="pt-BR" sz="12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900" dirty="0">
                <a:solidFill>
                  <a:schemeClr val="tx1"/>
                </a:solidFill>
              </a:rPr>
              <a:t>Acompanhar os contratos internos e a licitação dos serviços (sonorização, montagem, impressão de material, sinalização do Campus, </a:t>
            </a:r>
            <a:r>
              <a:rPr lang="pt-BR" sz="2900" dirty="0" err="1">
                <a:solidFill>
                  <a:schemeClr val="tx1"/>
                </a:solidFill>
              </a:rPr>
              <a:t>etc</a:t>
            </a:r>
            <a:r>
              <a:rPr lang="pt-BR" sz="2900" dirty="0">
                <a:solidFill>
                  <a:schemeClr val="tx1"/>
                </a:solidFill>
              </a:rPr>
              <a:t>);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900" dirty="0">
                <a:solidFill>
                  <a:schemeClr val="tx1"/>
                </a:solidFill>
              </a:rPr>
              <a:t>Acompanhar o sistema de montagem das salas e ambientes para garantir condições de acessibilidade;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900" dirty="0">
                <a:solidFill>
                  <a:schemeClr val="tx1"/>
                </a:solidFill>
              </a:rPr>
              <a:t>Acompanhar os trabalhos das demais comissões;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ü"/>
            </a:pPr>
            <a:r>
              <a:rPr lang="pt-BR" sz="2900" dirty="0">
                <a:solidFill>
                  <a:schemeClr val="tx1"/>
                </a:solidFill>
              </a:rPr>
              <a:t>Procurar viabilizar a tradução da conferência em braile.</a:t>
            </a:r>
            <a:endParaRPr lang="pt-BR" sz="29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25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sz="63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551</Words>
  <Application>Microsoft Office PowerPoint</Application>
  <PresentationFormat>Apresentação na tela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Wingdings</vt:lpstr>
      <vt:lpstr>Tema do Office</vt:lpstr>
      <vt:lpstr>  39ª Reunião Nacional da ANPEd - 2019  </vt:lpstr>
      <vt:lpstr>  39ª Reunião Nacional da ANPEd - 2019  </vt:lpstr>
      <vt:lpstr>  39ª Reunião Nacional da ANPEd - 2019  </vt:lpstr>
      <vt:lpstr> 38ª Reunião Nacional da ANPEd - 2017 </vt:lpstr>
      <vt:lpstr>  39ª Reunião Nacional da ANPEd - 2019  </vt:lpstr>
      <vt:lpstr>39ª Reunião Nacional da ANPEd - 2019</vt:lpstr>
      <vt:lpstr>39ª Reunião Nacional da ANPEd - 2019</vt:lpstr>
      <vt:lpstr>39ª Reunião Nacional da ANPEd - 2019</vt:lpstr>
      <vt:lpstr>39ª Reunião Nacional da ANPEd - 2019</vt:lpstr>
      <vt:lpstr>  39ª Reunião Nacional da ANPEd - 2019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rose</dc:creator>
  <cp:lastModifiedBy>Rose@ANPEDRJ.LOCAL</cp:lastModifiedBy>
  <cp:revision>41</cp:revision>
  <cp:lastPrinted>2016-02-18T18:44:01Z</cp:lastPrinted>
  <dcterms:created xsi:type="dcterms:W3CDTF">2014-02-04T18:41:00Z</dcterms:created>
  <dcterms:modified xsi:type="dcterms:W3CDTF">2017-09-18T20:16:57Z</dcterms:modified>
</cp:coreProperties>
</file>